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6"/>
  </p:notesMasterIdLst>
  <p:sldIdLst>
    <p:sldId id="256" r:id="rId2"/>
    <p:sldId id="268" r:id="rId3"/>
    <p:sldId id="276" r:id="rId4"/>
    <p:sldId id="275" r:id="rId5"/>
    <p:sldId id="273" r:id="rId6"/>
    <p:sldId id="271" r:id="rId7"/>
    <p:sldId id="258" r:id="rId8"/>
    <p:sldId id="259" r:id="rId9"/>
    <p:sldId id="257" r:id="rId10"/>
    <p:sldId id="260" r:id="rId11"/>
    <p:sldId id="269" r:id="rId12"/>
    <p:sldId id="264" r:id="rId13"/>
    <p:sldId id="265" r:id="rId14"/>
    <p:sldId id="262" r:id="rId15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87917" autoAdjust="0"/>
  </p:normalViewPr>
  <p:slideViewPr>
    <p:cSldViewPr snapToGrid="0">
      <p:cViewPr varScale="1">
        <p:scale>
          <a:sx n="102" d="100"/>
          <a:sy n="102" d="100"/>
        </p:scale>
        <p:origin x="9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8269731230298"/>
          <c:y val="1.5250437399356125E-2"/>
          <c:w val="0.80199328216437182"/>
          <c:h val="0.938476493312022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q3-2011</c:v>
                </c:pt>
              </c:strCache>
            </c:strRef>
          </c:tx>
          <c:spPr>
            <a:ln>
              <a:solidFill>
                <a:prstClr val="black"/>
              </a:solidFill>
            </a:ln>
            <a:effectLst/>
            <a:scene3d>
              <a:camera prst="orthographicFront"/>
              <a:lightRig rig="soft" dir="t"/>
            </a:scene3d>
            <a:sp3d/>
          </c:spPr>
          <c:dPt>
            <c:idx val="0"/>
            <c:bubble3D val="0"/>
            <c:spPr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soft" dir="t"/>
              </a:scene3d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soft" dir="t"/>
              </a:scene3d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soft" dir="t"/>
              </a:scene3d>
              <a:sp3d/>
            </c:spPr>
          </c:dPt>
          <c:dPt>
            <c:idx val="3"/>
            <c:bubble3D val="0"/>
            <c:spPr>
              <a:solidFill>
                <a:srgbClr val="FFCC66"/>
              </a:solidFill>
              <a:ln>
                <a:solidFill>
                  <a:prstClr val="black"/>
                </a:solidFill>
              </a:ln>
              <a:effectLst/>
              <a:scene3d>
                <a:camera prst="orthographicFront"/>
                <a:lightRig rig="soft" dir="t"/>
              </a:scene3d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3"/>
                        </a:solidFill>
                      </a:defRPr>
                    </a:pPr>
                    <a:fld id="{87533053-C068-41CD-A4F7-8EBB600BC638}" type="CATEGORYNAME">
                      <a:rPr lang="en-US" b="1" dirty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3"/>
                          </a:solidFill>
                        </a:defRPr>
                      </a:pPr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C21D083A-C0BA-49AD-A142-AF2E4ADA8200}" type="VALUE">
                      <a:rPr lang="en-US" b="1" baseline="0" dirty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3"/>
                          </a:solidFill>
                        </a:defRPr>
                      </a:pPr>
                      <a:t>[VALUE]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4022517972637"/>
                      <c:h val="0.27577233600353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567206092681368"/>
                  <c:y val="-0.233824629576482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895909725666951"/>
                  <c:y val="-0.260884849591060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DK/NA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0.64000000000000024</c:v>
                </c:pt>
                <c:pt idx="1">
                  <c:v>0.17</c:v>
                </c:pt>
                <c:pt idx="2">
                  <c:v>0.19000000000000006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8269731230298"/>
          <c:y val="1.5250437399356121E-2"/>
          <c:w val="0.80199328216437182"/>
          <c:h val="0.938476493312022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q2-2014</c:v>
                </c:pt>
              </c:strCache>
            </c:strRef>
          </c:tx>
          <c:spPr>
            <a:ln>
              <a:solidFill>
                <a:prstClr val="black"/>
              </a:solidFill>
            </a:ln>
            <a:effectLst/>
            <a:scene3d>
              <a:camera prst="orthographicFront"/>
              <a:lightRig rig="soft" dir="t"/>
            </a:scene3d>
            <a:sp3d/>
          </c:spPr>
          <c:dPt>
            <c:idx val="0"/>
            <c:bubble3D val="0"/>
            <c:spPr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soft" dir="t"/>
              </a:scene3d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soft" dir="t"/>
              </a:scene3d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soft" dir="t"/>
              </a:scene3d>
              <a:sp3d/>
            </c:spPr>
          </c:dPt>
          <c:dPt>
            <c:idx val="3"/>
            <c:bubble3D val="0"/>
            <c:spPr>
              <a:solidFill>
                <a:srgbClr val="FFCC66"/>
              </a:solidFill>
              <a:ln>
                <a:solidFill>
                  <a:prstClr val="black"/>
                </a:solidFill>
              </a:ln>
              <a:effectLst/>
              <a:scene3d>
                <a:camera prst="orthographicFront"/>
                <a:lightRig rig="soft" dir="t"/>
              </a:scene3d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3"/>
                        </a:solidFill>
                      </a:defRPr>
                    </a:pPr>
                    <a:fld id="{8BC9889F-1313-407A-8BB0-2CA28AF18D53}" type="CATEGORYNAME">
                      <a:rPr lang="en-US" b="1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3"/>
                          </a:solidFill>
                        </a:defRPr>
                      </a:pPr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FB93CF96-7A29-424B-8038-0700AA3DC313}" type="VALU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3"/>
                          </a:solidFill>
                        </a:defRPr>
                      </a:pPr>
                      <a:t>[VALUE]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97571587865898"/>
                      <c:h val="0.27577233600353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567206092681368"/>
                  <c:y val="-0.233824629576482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895909725666951"/>
                  <c:y val="-0.260884849591060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DK/NA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0.17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Final Vote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Sheet1!$A$2:$A$6</c:f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0.63000000000000034</c:v>
                </c:pt>
                <c:pt idx="2" formatCode="0%">
                  <c:v>0.34</c:v>
                </c:pt>
                <c:pt idx="4" formatCode="0%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353860032"/>
        <c:axId val="353860424"/>
      </c:barChart>
      <c:catAx>
        <c:axId val="3538600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3860424"/>
        <c:crosses val="autoZero"/>
        <c:auto val="1"/>
        <c:lblAlgn val="ctr"/>
        <c:lblOffset val="100"/>
        <c:noMultiLvlLbl val="0"/>
      </c:catAx>
      <c:valAx>
        <c:axId val="353860424"/>
        <c:scaling>
          <c:orientation val="minMax"/>
          <c:max val="0.75000000000000044"/>
        </c:scaling>
        <c:delete val="0"/>
        <c:axPos val="b"/>
        <c:numFmt formatCode="0%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353860032"/>
        <c:crosses val="max"/>
        <c:crossBetween val="between"/>
        <c:majorUnit val="0.1500000000000001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Sheet1!$A$2:$A$6</c:f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0.61000000000000032</c:v>
                </c:pt>
                <c:pt idx="2" formatCode="0%">
                  <c:v>0.34</c:v>
                </c:pt>
                <c:pt idx="4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353861208"/>
        <c:axId val="231740096"/>
      </c:barChart>
      <c:catAx>
        <c:axId val="353861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1740096"/>
        <c:crosses val="autoZero"/>
        <c:auto val="1"/>
        <c:lblAlgn val="ctr"/>
        <c:lblOffset val="100"/>
        <c:noMultiLvlLbl val="0"/>
      </c:catAx>
      <c:valAx>
        <c:axId val="231740096"/>
        <c:scaling>
          <c:orientation val="minMax"/>
          <c:max val="0.75000000000000044"/>
        </c:scaling>
        <c:delete val="0"/>
        <c:axPos val="b"/>
        <c:numFmt formatCode="0%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353861208"/>
        <c:crosses val="max"/>
        <c:crossBetween val="between"/>
        <c:majorUnit val="0.1500000000000001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922287305189101"/>
          <c:y val="8.641494833160801E-2"/>
          <c:w val="0.53397480344118986"/>
          <c:h val="0.855341262474608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Ext./Very Impt.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Maintaining storm drains to prevent pollutants, garbage and sediment from entering the Bay</c:v>
                </c:pt>
                <c:pt idx="1">
                  <c:v>Maintaining the long-term financial viability of the city</c:v>
                </c:pt>
                <c:pt idx="2">
                  <c:v>Repairing 80-year-old deteriorating storm drains</c:v>
                </c:pt>
                <c:pt idx="3">
                  <c:v>Fixing potholes</c:v>
                </c:pt>
                <c:pt idx="4">
                  <c:v>Maintaining and repairing neighborhood streets</c:v>
                </c:pt>
                <c:pt idx="5">
                  <c:v>Fixing broken and potentially unsafe sidewalks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0.7200000000000002</c:v>
                </c:pt>
                <c:pt idx="1">
                  <c:v>0.69000000000000017</c:v>
                </c:pt>
                <c:pt idx="2">
                  <c:v>0.69000000000000017</c:v>
                </c:pt>
                <c:pt idx="3">
                  <c:v>0.6000000000000002</c:v>
                </c:pt>
                <c:pt idx="4">
                  <c:v>0.6000000000000002</c:v>
                </c:pt>
                <c:pt idx="5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Smwt. Impt.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Maintaining storm drains to prevent pollutants, garbage and sediment from entering the Bay</c:v>
                </c:pt>
                <c:pt idx="1">
                  <c:v>Maintaining the long-term financial viability of the city</c:v>
                </c:pt>
                <c:pt idx="2">
                  <c:v>Repairing 80-year-old deteriorating storm drains</c:v>
                </c:pt>
                <c:pt idx="3">
                  <c:v>Fixing potholes</c:v>
                </c:pt>
                <c:pt idx="4">
                  <c:v>Maintaining and repairing neighborhood streets</c:v>
                </c:pt>
                <c:pt idx="5">
                  <c:v>Fixing broken and potentially unsafe sidewalks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</c:v>
                </c:pt>
                <c:pt idx="1">
                  <c:v>0.23</c:v>
                </c:pt>
                <c:pt idx="2">
                  <c:v>0.22</c:v>
                </c:pt>
                <c:pt idx="3">
                  <c:v>0.35000000000000009</c:v>
                </c:pt>
                <c:pt idx="4">
                  <c:v>0.34</c:v>
                </c:pt>
                <c:pt idx="5">
                  <c:v>0.38000000000000012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Maintaining storm drains to prevent pollutants, garbage and sediment from entering the Bay</c:v>
                </c:pt>
                <c:pt idx="1">
                  <c:v>Maintaining the long-term financial viability of the city</c:v>
                </c:pt>
                <c:pt idx="2">
                  <c:v>Repairing 80-year-old deteriorating storm drains</c:v>
                </c:pt>
                <c:pt idx="3">
                  <c:v>Fixing potholes</c:v>
                </c:pt>
                <c:pt idx="4">
                  <c:v>Maintaining and repairing neighborhood streets</c:v>
                </c:pt>
                <c:pt idx="5">
                  <c:v>Fixing broken and potentially unsafe sidewalks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1.0000000000000004E-2</c:v>
                </c:pt>
                <c:pt idx="1">
                  <c:v>2.0000000000000007E-2</c:v>
                </c:pt>
                <c:pt idx="2">
                  <c:v>1.0000000000000004E-2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Impt.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Maintaining storm drains to prevent pollutants, garbage and sediment from entering the Bay</c:v>
                </c:pt>
                <c:pt idx="1">
                  <c:v>Maintaining the long-term financial viability of the city</c:v>
                </c:pt>
                <c:pt idx="2">
                  <c:v>Repairing 80-year-old deteriorating storm drains</c:v>
                </c:pt>
                <c:pt idx="3">
                  <c:v>Fixing potholes</c:v>
                </c:pt>
                <c:pt idx="4">
                  <c:v>Maintaining and repairing neighborhood streets</c:v>
                </c:pt>
                <c:pt idx="5">
                  <c:v>Fixing broken and potentially unsafe sidewalks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7.0000000000000021E-2</c:v>
                </c:pt>
                <c:pt idx="1">
                  <c:v>6.0000000000000019E-2</c:v>
                </c:pt>
                <c:pt idx="2">
                  <c:v>8.0000000000000029E-2</c:v>
                </c:pt>
                <c:pt idx="3">
                  <c:v>0.05</c:v>
                </c:pt>
                <c:pt idx="4">
                  <c:v>7.0000000000000021E-2</c:v>
                </c:pt>
                <c:pt idx="5">
                  <c:v>9.0000000000000024E-2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231740880"/>
        <c:axId val="231741272"/>
      </c:barChart>
      <c:catAx>
        <c:axId val="231740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ts val="1800"/>
              </a:lnSpc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41272"/>
        <c:crosses val="autoZero"/>
        <c:auto val="1"/>
        <c:lblAlgn val="ctr"/>
        <c:lblOffset val="100"/>
        <c:noMultiLvlLbl val="0"/>
      </c:catAx>
      <c:valAx>
        <c:axId val="231741272"/>
        <c:scaling>
          <c:orientation val="minMax"/>
          <c:max val="1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40880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500230061349706"/>
          <c:y val="1.536619952344616E-2"/>
          <c:w val="0.66499769938650355"/>
          <c:h val="5.5020270477376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8" y="1"/>
            <a:ext cx="4002299" cy="351737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BFAC9CD6-08D7-4DCA-84BB-436A0AB29D86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2" tIns="46406" rIns="92812" bIns="464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</p:spPr>
        <p:txBody>
          <a:bodyPr vert="horz" lIns="92812" tIns="46406" rIns="92812" bIns="464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8" y="6658665"/>
            <a:ext cx="4002299" cy="351736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91945DE6-FDC3-49DC-A23C-9717CFE3D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4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allotpedia.org/Novato_Sales_Tax_Increase,_Measure_F_(November_2010)" TargetMode="External"/><Relationship Id="rId3" Type="http://schemas.openxmlformats.org/officeDocument/2006/relationships/hyperlink" Target="http://ballotpedia.org/Town_of_Corte_Madera_sales_tax,_Measure_B_(November_2013)" TargetMode="External"/><Relationship Id="rId7" Type="http://schemas.openxmlformats.org/officeDocument/2006/relationships/hyperlink" Target="http://ballotpedia.org/Town_of_Fairfax_Sales_Tax,_Measure_D_(November_2011)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allotpedia.org/City_of_San_Rafael_sales_tax,_Measure_E_(November_2013)" TargetMode="External"/><Relationship Id="rId5" Type="http://schemas.openxmlformats.org/officeDocument/2006/relationships/hyperlink" Target="http://ballotpedia.org/Town_of_San_Anselmo_sales_tax,_Measure_D_(November_2013)" TargetMode="External"/><Relationship Id="rId4" Type="http://schemas.openxmlformats.org/officeDocument/2006/relationships/hyperlink" Target="http://ballotpedia.org/City_of_Larkspur_sales_tax,_Measure_C_(November_2013)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4E5E4-8466-46E8-9F12-37D5FD960A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6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4E5E4-8466-46E8-9F12-37D5FD960A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5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 tooltip="Town of Corte Madera sales tax, Measure B (November 2013)"/>
              </a:rPr>
              <a:t>November 5 2013</a:t>
            </a:r>
          </a:p>
          <a:p>
            <a:pPr marL="164623" indent="-164623">
              <a:buFont typeface="Arial" panose="020B0604020202020204" pitchFamily="34" charset="0"/>
              <a:buChar char="•"/>
            </a:pPr>
            <a:r>
              <a:rPr lang="en-US" b="1" dirty="0" smtClean="0">
                <a:hlinkClick r:id="rId3" tooltip="Town of Corte Madera sales tax, Measure B (November 2013)"/>
              </a:rPr>
              <a:t>Measure B:</a:t>
            </a:r>
            <a:r>
              <a:rPr lang="en-US" dirty="0" smtClean="0">
                <a:hlinkClick r:id="rId3" tooltip="Town of Corte Madera sales tax, Measure B (November 2013)"/>
              </a:rPr>
              <a:t> Town of Corte Madera sales tax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hlinkClick r:id="rId4" tooltip="City of Larkspur sales tax, Measure C (November 2013)"/>
              </a:rPr>
              <a:t>Measure C:</a:t>
            </a:r>
            <a:r>
              <a:rPr lang="en-US" dirty="0" smtClean="0">
                <a:hlinkClick r:id="rId4" tooltip="City of Larkspur sales tax, Measure C (November 2013)"/>
              </a:rPr>
              <a:t> City of Larkspur sales tax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hlinkClick r:id="rId5" tooltip="Town of San Anselmo sales tax, Measure D (November 2013)"/>
              </a:rPr>
              <a:t>Measure D:</a:t>
            </a:r>
            <a:r>
              <a:rPr lang="en-US" dirty="0" smtClean="0">
                <a:hlinkClick r:id="rId5" tooltip="Town of San Anselmo sales tax, Measure D (November 2013)"/>
              </a:rPr>
              <a:t> Town of San </a:t>
            </a:r>
            <a:r>
              <a:rPr lang="en-US" dirty="0" err="1" smtClean="0">
                <a:hlinkClick r:id="rId5" tooltip="Town of San Anselmo sales tax, Measure D (November 2013)"/>
              </a:rPr>
              <a:t>Anselmo</a:t>
            </a:r>
            <a:r>
              <a:rPr lang="en-US" dirty="0" smtClean="0">
                <a:hlinkClick r:id="rId5" tooltip="Town of San Anselmo sales tax, Measure D (November 2013)"/>
              </a:rPr>
              <a:t> sales tax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hlinkClick r:id="rId6" tooltip="City of San Rafael sales tax, Measure E (November 2013)"/>
              </a:rPr>
              <a:t>Measure E:</a:t>
            </a:r>
            <a:r>
              <a:rPr lang="en-US" dirty="0" smtClean="0">
                <a:hlinkClick r:id="rId6" tooltip="City of San Rafael sales tax, Measure E (November 2013)"/>
              </a:rPr>
              <a:t> City of San Rafael sales tax</a:t>
            </a:r>
            <a:endParaRPr lang="en-US" dirty="0" smtClean="0"/>
          </a:p>
          <a:p>
            <a:pPr marL="603618" lvl="1" indent="-164623">
              <a:buFont typeface="Arial" panose="020B0604020202020204" pitchFamily="34" charset="0"/>
              <a:buChar char="•"/>
            </a:pPr>
            <a:r>
              <a:rPr lang="en-US" dirty="0" smtClean="0"/>
              <a:t>Renewed former 0.5 Plus an</a:t>
            </a:r>
            <a:r>
              <a:rPr lang="en-US" baseline="0" dirty="0" smtClean="0"/>
              <a:t> additional 0.25</a:t>
            </a:r>
          </a:p>
          <a:p>
            <a:r>
              <a:rPr lang="en-US" baseline="0" dirty="0" smtClean="0"/>
              <a:t>November 6 2012</a:t>
            </a:r>
          </a:p>
          <a:p>
            <a:r>
              <a:rPr lang="en-US" baseline="0" dirty="0" smtClean="0"/>
              <a:t>	¼ ¢ for parks</a:t>
            </a:r>
          </a:p>
          <a:p>
            <a:r>
              <a:rPr lang="en-US" baseline="0" dirty="0" smtClean="0"/>
              <a:t>November 8 2011</a:t>
            </a:r>
          </a:p>
          <a:p>
            <a:pPr marL="164623" indent="-164623">
              <a:buFont typeface="Arial" panose="020B0604020202020204" pitchFamily="34" charset="0"/>
              <a:buChar char="•"/>
            </a:pPr>
            <a:r>
              <a:rPr lang="en-US" b="1" dirty="0" smtClean="0">
                <a:hlinkClick r:id="rId7" tooltip="Town of Fairfax Sales Tax, Measure D (November 2011)"/>
              </a:rPr>
              <a:t>Measure D:</a:t>
            </a:r>
            <a:r>
              <a:rPr lang="en-US" dirty="0" smtClean="0">
                <a:hlinkClick r:id="rId7" tooltip="Town of Fairfax Sales Tax, Measure D (November 2011)"/>
              </a:rPr>
              <a:t> Fairfax Sales Tax</a:t>
            </a:r>
            <a:r>
              <a:rPr lang="en-US" dirty="0" smtClean="0"/>
              <a:t> </a:t>
            </a:r>
          </a:p>
          <a:p>
            <a:r>
              <a:rPr lang="en-US" baseline="0" dirty="0" smtClean="0"/>
              <a:t>November 2, 2010</a:t>
            </a:r>
          </a:p>
          <a:p>
            <a:pPr marL="164623" indent="-164623">
              <a:buFont typeface="Arial" panose="020B0604020202020204" pitchFamily="34" charset="0"/>
              <a:buChar char="•"/>
            </a:pPr>
            <a:r>
              <a:rPr lang="en-US" b="1" dirty="0" smtClean="0">
                <a:hlinkClick r:id="rId8" tooltip="Novato Sales Tax Increase, Measure F (November 2010)"/>
              </a:rPr>
              <a:t>Measure F:</a:t>
            </a:r>
            <a:r>
              <a:rPr lang="en-US" dirty="0" smtClean="0">
                <a:hlinkClick r:id="rId8" tooltip="Novato Sales Tax Increase, Measure F (November 2010)"/>
              </a:rPr>
              <a:t> Novato Sales Tax Increase</a:t>
            </a:r>
            <a:r>
              <a:rPr lang="en-US" dirty="0" smtClean="0"/>
              <a:t> </a:t>
            </a:r>
          </a:p>
          <a:p>
            <a:r>
              <a:rPr lang="en-US" baseline="0" dirty="0" smtClean="0"/>
              <a:t>November 2008</a:t>
            </a:r>
          </a:p>
          <a:p>
            <a:pPr marL="164623" indent="-164623">
              <a:buFont typeface="Arial" panose="020B0604020202020204" pitchFamily="34" charset="0"/>
              <a:buChar char="•"/>
            </a:pPr>
            <a:r>
              <a:rPr lang="en-US" baseline="0" dirty="0" smtClean="0"/>
              <a:t>Sonoma Marin ¼¢</a:t>
            </a:r>
          </a:p>
          <a:p>
            <a:pPr marL="164623" indent="-164623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03618" lvl="1" indent="-16462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Maximizes participant diversity</a:t>
            </a:r>
          </a:p>
          <a:p>
            <a:r>
              <a:rPr lang="en-US" dirty="0" smtClean="0"/>
              <a:t>Minimizes impact on</a:t>
            </a:r>
            <a:r>
              <a:rPr lang="en-US" baseline="0" dirty="0" smtClean="0"/>
              <a:t> low/fixed income </a:t>
            </a:r>
          </a:p>
          <a:p>
            <a:r>
              <a:rPr lang="en-US" baseline="0" dirty="0" smtClean="0"/>
              <a:t>Although impacts business community indirectly tax is paid by visitors</a:t>
            </a:r>
          </a:p>
          <a:p>
            <a:r>
              <a:rPr lang="en-US" baseline="0" dirty="0" smtClean="0"/>
              <a:t>Minimizes impact on residents</a:t>
            </a:r>
          </a:p>
          <a:p>
            <a:endParaRPr lang="en-US" baseline="0" dirty="0" smtClean="0"/>
          </a:p>
          <a:p>
            <a:r>
              <a:rPr lang="en-US" dirty="0" smtClean="0"/>
              <a:t>Utility users tax</a:t>
            </a:r>
          </a:p>
          <a:p>
            <a:r>
              <a:rPr lang="en-US" dirty="0" smtClean="0"/>
              <a:t>Parcel tax</a:t>
            </a:r>
          </a:p>
          <a:p>
            <a:r>
              <a:rPr lang="en-US" dirty="0" smtClean="0"/>
              <a:t>TOT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6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Muniserives</a:t>
            </a:r>
            <a:r>
              <a:rPr lang="en-US" dirty="0" smtClean="0"/>
              <a:t> and </a:t>
            </a:r>
            <a:r>
              <a:rPr lang="en-US" dirty="0" err="1" smtClean="0"/>
              <a:t>Claritas</a:t>
            </a:r>
            <a:r>
              <a:rPr lang="en-US" dirty="0" smtClean="0"/>
              <a:t> Nielsen site reports minimum of 40% capture, to Chamber 80%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5DE6-FDC3-49DC-A23C-9717CFE3DF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95FD-D44E-4D10-919C-C617F4DB1480}" type="datetime1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23E1-9234-4A6F-81FE-184477D3237B}" type="datetime1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792E-D72F-4160-9739-CB608BCFF214}" type="datetime1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" y="122942"/>
            <a:ext cx="11961960" cy="930797"/>
          </a:xfrm>
          <a:prstGeom prst="rect">
            <a:avLst/>
          </a:prstGeom>
        </p:spPr>
        <p:txBody>
          <a:bodyPr anchor="t" anchorCtr="1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439064" y="6407945"/>
            <a:ext cx="8338157" cy="4500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6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" y="122942"/>
            <a:ext cx="11961960" cy="930797"/>
          </a:xfrm>
          <a:prstGeom prst="rect">
            <a:avLst/>
          </a:prstGeom>
        </p:spPr>
        <p:txBody>
          <a:bodyPr anchor="t" anchorCtr="1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439064" y="6407945"/>
            <a:ext cx="8338157" cy="4500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" y="122942"/>
            <a:ext cx="11961960" cy="930797"/>
          </a:xfrm>
          <a:prstGeom prst="rect">
            <a:avLst/>
          </a:prstGeom>
        </p:spPr>
        <p:txBody>
          <a:bodyPr anchor="t" anchorCtr="1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439064" y="6407945"/>
            <a:ext cx="8338157" cy="45005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1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A44B-E7E1-481A-9E11-14C9DDB6FBB9}" type="datetime1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edia-cache-ak0.pinimg.com/236x/b3/45/9b/b3459b5b539bc8005bc436df9005eb8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5"/>
            <a:ext cx="381000" cy="68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2E49-AB2B-4AA4-B71A-591F14ABDDA2}" type="datetime1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6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8DCB-9FB4-49C3-BFD5-17D66C3B62CE}" type="datetime1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0CED-3C6E-4FED-AB0F-0D8F7E9C27E7}" type="datetime1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3E2F-5C4B-4352-9FC2-C41965925A28}" type="datetime1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51CC-024A-4255-90CC-0F0342C40F51}" type="datetime1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7388-F42A-4B4E-8D3B-E0BB61DE3385}" type="datetime1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4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7152-482C-4B58-8D3C-5E91662FA6A0}" type="datetime1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0EB0-FAE8-488C-860B-B4E47A149ED9}" type="datetime1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Investing in the Quality of Sausalito's Future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A3F3-E977-4BDC-94D9-FD8F5CD073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edia-cache-ak0.pinimg.com/236x/b3/45/9b/b3459b5b539bc8005bc436df9005eb8d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5"/>
            <a:ext cx="381000" cy="68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1" r:id="rId13"/>
    <p:sldLayoutId id="214748377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854" y="2042985"/>
            <a:ext cx="5824151" cy="2543781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Sausalito Essential Services Funding Measure Proposal</a:t>
            </a:r>
            <a:br>
              <a:rPr lang="en-US" sz="3600" i="1" dirty="0" smtClean="0"/>
            </a:b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1528" y="6093229"/>
            <a:ext cx="6565301" cy="45253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Investing in the Quality of Sausalito’s Future</a:t>
            </a:r>
            <a:endParaRPr lang="en-US" i="1" dirty="0" smtClean="0"/>
          </a:p>
          <a:p>
            <a:endParaRPr lang="en-US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7" y="2895600"/>
            <a:ext cx="3352800" cy="222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2014 Active Files\Sausalito, City of 2013\Prop 218 Sewer Fee (May)\Mail and Production\Photos\Sausalito Scen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25" y="932134"/>
            <a:ext cx="3234944" cy="242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2170024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056" y="383494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56" y="4668011"/>
            <a:ext cx="2698311" cy="202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63" y="36973"/>
            <a:ext cx="7675003" cy="7233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Election Procedures / Timeline</a:t>
            </a:r>
            <a:endParaRPr lang="en-US" sz="3200" b="1" dirty="0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510614" y="490072"/>
            <a:ext cx="9873060" cy="5866278"/>
            <a:chOff x="1510614" y="812885"/>
            <a:chExt cx="9873060" cy="5866278"/>
          </a:xfrm>
        </p:grpSpPr>
        <p:pic>
          <p:nvPicPr>
            <p:cNvPr id="65" name="Picture 2" descr="http://media-cache-ak0.pinimg.com/236x/b3/45/9b/b3459b5b539bc8005bc436df9005eb8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99248" y="1102781"/>
              <a:ext cx="673248" cy="6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http://media-cache-ak0.pinimg.com/236x/b3/45/9b/b3459b5b539bc8005bc436df9005eb8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5888" y="2310247"/>
              <a:ext cx="673248" cy="6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http://media-cache-ak0.pinimg.com/236x/b3/45/9b/b3459b5b539bc8005bc436df9005eb8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10426" y="5167031"/>
              <a:ext cx="673248" cy="6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http://media-cache-ak0.pinimg.com/236x/b3/45/9b/b3459b5b539bc8005bc436df9005eb8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10426" y="3784724"/>
              <a:ext cx="673248" cy="6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Pentagon 8"/>
            <p:cNvSpPr/>
            <p:nvPr/>
          </p:nvSpPr>
          <p:spPr>
            <a:xfrm flipH="1">
              <a:off x="7617158" y="2354850"/>
              <a:ext cx="3666296" cy="670560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3296" y="2416978"/>
              <a:ext cx="3054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+mj-lt"/>
                </a:rPr>
                <a:t>Last date to submit ballot measure to County of Marin. 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flipH="1">
              <a:off x="7605728" y="3813780"/>
              <a:ext cx="3666296" cy="670560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61866" y="3875908"/>
              <a:ext cx="3054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+mj-lt"/>
                </a:rPr>
                <a:t>5 PM deadline for submission to City Clerk rebuttals to arguments.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7605728" y="5109180"/>
              <a:ext cx="3666296" cy="670560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75174" y="5171308"/>
              <a:ext cx="3040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+mj-lt"/>
                </a:rPr>
                <a:t>Sales Tax effective date.</a:t>
              </a:r>
              <a:endParaRPr lang="en-US" sz="1400" dirty="0">
                <a:latin typeface="+mj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319583" y="812885"/>
              <a:ext cx="2273645" cy="5866278"/>
              <a:chOff x="3987174" y="915522"/>
              <a:chExt cx="1133953" cy="586627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987174" y="915522"/>
                <a:ext cx="1133953" cy="5866278"/>
                <a:chOff x="3987174" y="762000"/>
                <a:chExt cx="1133953" cy="5866278"/>
              </a:xfrm>
            </p:grpSpPr>
            <p:sp>
              <p:nvSpPr>
                <p:cNvPr id="42" name="Snip Same Side Corner Rectangle 41"/>
                <p:cNvSpPr/>
                <p:nvPr/>
              </p:nvSpPr>
              <p:spPr>
                <a:xfrm flipV="1">
                  <a:off x="3987174" y="762000"/>
                  <a:ext cx="1133953" cy="5866278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8000">
                      <a:schemeClr val="tx2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4032682" y="935659"/>
                  <a:ext cx="1038992" cy="596167"/>
                </a:xfrm>
                <a:prstGeom prst="roundRect">
                  <a:avLst>
                    <a:gd name="adj" fmla="val 12820"/>
                  </a:avLst>
                </a:prstGeom>
                <a:solidFill>
                  <a:schemeClr val="tx2">
                    <a:lumMod val="20000"/>
                    <a:lumOff val="80000"/>
                    <a:alpha val="54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>
                  <a:bevelT w="508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4032682" y="1615281"/>
                  <a:ext cx="1038992" cy="596167"/>
                </a:xfrm>
                <a:prstGeom prst="roundRect">
                  <a:avLst>
                    <a:gd name="adj" fmla="val 12820"/>
                  </a:avLst>
                </a:prstGeom>
                <a:solidFill>
                  <a:schemeClr val="tx2">
                    <a:lumMod val="20000"/>
                    <a:lumOff val="80000"/>
                    <a:alpha val="54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>
                  <a:bevelT w="508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4032682" y="2294903"/>
                  <a:ext cx="1038992" cy="596167"/>
                </a:xfrm>
                <a:prstGeom prst="roundRect">
                  <a:avLst>
                    <a:gd name="adj" fmla="val 12820"/>
                  </a:avLst>
                </a:prstGeom>
                <a:solidFill>
                  <a:schemeClr val="tx2">
                    <a:lumMod val="20000"/>
                    <a:lumOff val="80000"/>
                    <a:alpha val="54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>
                  <a:bevelT w="508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4032682" y="2974525"/>
                  <a:ext cx="1038992" cy="596167"/>
                </a:xfrm>
                <a:prstGeom prst="roundRect">
                  <a:avLst>
                    <a:gd name="adj" fmla="val 12820"/>
                  </a:avLst>
                </a:prstGeom>
                <a:solidFill>
                  <a:schemeClr val="tx2">
                    <a:lumMod val="20000"/>
                    <a:lumOff val="80000"/>
                    <a:alpha val="54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>
                  <a:bevelT w="508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4032682" y="3654147"/>
                  <a:ext cx="1038992" cy="596167"/>
                </a:xfrm>
                <a:prstGeom prst="roundRect">
                  <a:avLst>
                    <a:gd name="adj" fmla="val 12820"/>
                  </a:avLst>
                </a:prstGeom>
                <a:solidFill>
                  <a:schemeClr val="tx2">
                    <a:lumMod val="20000"/>
                    <a:lumOff val="80000"/>
                    <a:alpha val="54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>
                  <a:bevelT w="508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4032682" y="4333769"/>
                  <a:ext cx="1038992" cy="596167"/>
                </a:xfrm>
                <a:prstGeom prst="roundRect">
                  <a:avLst>
                    <a:gd name="adj" fmla="val 12820"/>
                  </a:avLst>
                </a:prstGeom>
                <a:solidFill>
                  <a:schemeClr val="tx2">
                    <a:lumMod val="20000"/>
                    <a:lumOff val="80000"/>
                    <a:alpha val="54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>
                  <a:bevelT w="508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4032682" y="5013391"/>
                  <a:ext cx="1038992" cy="596167"/>
                </a:xfrm>
                <a:prstGeom prst="roundRect">
                  <a:avLst>
                    <a:gd name="adj" fmla="val 1282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 prstMaterial="dkEdge">
                  <a:bevelT w="508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4207181" y="1260129"/>
                <a:ext cx="7267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effectLst/>
                  </a:rPr>
                  <a:t>July 8, 2014</a:t>
                </a:r>
                <a:endParaRPr lang="en-US" sz="1400" b="1" dirty="0">
                  <a:effectLst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07181" y="1939751"/>
                <a:ext cx="7267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effectLst/>
                  </a:rPr>
                  <a:t>July 22, 2014</a:t>
                </a:r>
                <a:endParaRPr lang="en-US" sz="1400" b="1" dirty="0">
                  <a:effectLst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207181" y="2619373"/>
                <a:ext cx="7267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effectLst/>
                  </a:rPr>
                  <a:t>August 8, 2014</a:t>
                </a:r>
                <a:endParaRPr lang="en-US" sz="1400" b="1" dirty="0">
                  <a:effectLst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207123" y="3277723"/>
                <a:ext cx="7667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effectLst/>
                  </a:rPr>
                  <a:t>August 18, 2014</a:t>
                </a:r>
                <a:endParaRPr lang="en-US" sz="1400" b="1" dirty="0">
                  <a:effectLst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78604" y="3978617"/>
                <a:ext cx="822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effectLst/>
                  </a:rPr>
                  <a:t>August 25, 2014</a:t>
                </a:r>
                <a:endParaRPr lang="en-US" sz="1400" b="1" dirty="0">
                  <a:effectLst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87210" y="4657423"/>
                <a:ext cx="7666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effectLst/>
                  </a:rPr>
                  <a:t>November 4, 2014</a:t>
                </a:r>
                <a:endParaRPr lang="en-US" sz="1400" b="1" dirty="0">
                  <a:effectLst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07181" y="5337861"/>
                <a:ext cx="7267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effectLst/>
                  </a:rPr>
                  <a:t>April 1, 2015</a:t>
                </a:r>
                <a:endParaRPr lang="en-US" sz="1400" b="1" dirty="0">
                  <a:effectLst/>
                </a:endParaRPr>
              </a:p>
            </p:txBody>
          </p:sp>
        </p:grpSp>
        <p:sp>
          <p:nvSpPr>
            <p:cNvPr id="51" name="Pentagon 50"/>
            <p:cNvSpPr/>
            <p:nvPr/>
          </p:nvSpPr>
          <p:spPr>
            <a:xfrm flipH="1">
              <a:off x="7605728" y="1101060"/>
              <a:ext cx="3666296" cy="670560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61866" y="1163188"/>
              <a:ext cx="3054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+mj-lt"/>
                </a:rPr>
                <a:t>Report to City Council on Transaction and Use Tax.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4" name="Pentagon 23"/>
            <p:cNvSpPr/>
            <p:nvPr/>
          </p:nvSpPr>
          <p:spPr>
            <a:xfrm>
              <a:off x="1510614" y="3011158"/>
              <a:ext cx="3816930" cy="744500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1533675" y="4556492"/>
              <a:ext cx="3816930" cy="670560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6" name="Pentagon 55"/>
            <p:cNvSpPr/>
            <p:nvPr/>
          </p:nvSpPr>
          <p:spPr>
            <a:xfrm>
              <a:off x="1546173" y="1732666"/>
              <a:ext cx="3816930" cy="670560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60" name="Picture 2" descr="http://media-cache-ak0.pinimg.com/236x/b3/45/9b/b3459b5b539bc8005bc436df9005eb8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094" y="1730474"/>
              <a:ext cx="641636" cy="6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media-cache-ak0.pinimg.com/236x/b3/45/9b/b3459b5b539bc8005bc436df9005eb8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094" y="4571783"/>
              <a:ext cx="641636" cy="6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http://media-cache-ak0.pinimg.com/236x/b3/45/9b/b3459b5b539bc8005bc436df9005eb8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679" y="3046931"/>
              <a:ext cx="641636" cy="6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 flipH="1">
              <a:off x="1957999" y="3011158"/>
              <a:ext cx="29698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5 PM deadline for submittal to City Clerk of ballot arguments for/con; and,</a:t>
              </a:r>
            </a:p>
            <a:p>
              <a:r>
                <a:rPr lang="en-US" sz="1400" dirty="0" smtClean="0">
                  <a:latin typeface="+mj-lt"/>
                </a:rPr>
                <a:t>City Attorney impartial analysis.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1981060" y="4614062"/>
              <a:ext cx="29698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General election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1993558" y="1790236"/>
              <a:ext cx="2969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Resolution calling for consolidation of election, ½¢ Sales Tax Ordinance.</a:t>
              </a:r>
              <a:endParaRPr 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49" y="255373"/>
            <a:ext cx="6134100" cy="9395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Capital Infrastructure Needs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2" y="1070919"/>
            <a:ext cx="10981037" cy="5429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 City does not currently have the funds to adequately address critical infrastructure needs.</a:t>
            </a:r>
          </a:p>
          <a:p>
            <a:pPr marL="0" indent="0" algn="ctr">
              <a:buNone/>
            </a:pPr>
            <a:endParaRPr lang="en-US" sz="900" dirty="0"/>
          </a:p>
          <a:p>
            <a:r>
              <a:rPr lang="en-US" dirty="0"/>
              <a:t>Maintaining and Repairing 85-year-old Storm Drains</a:t>
            </a:r>
          </a:p>
          <a:p>
            <a:pPr lvl="1"/>
            <a:r>
              <a:rPr lang="en-US" dirty="0"/>
              <a:t>Storm drains are completely deteriorated/rusted through</a:t>
            </a:r>
          </a:p>
          <a:p>
            <a:pPr lvl="1"/>
            <a:r>
              <a:rPr lang="en-US" dirty="0"/>
              <a:t>Upgrades are needed to prevent pollutants, garbage and sediment from entering Richardson’s Bay  </a:t>
            </a:r>
          </a:p>
          <a:p>
            <a:r>
              <a:rPr lang="en-US" dirty="0"/>
              <a:t>Maintaining and Repairing Neighborhood Streets and Fixing Broken </a:t>
            </a:r>
            <a:r>
              <a:rPr lang="en-US" dirty="0" smtClean="0"/>
              <a:t>Sidewalks</a:t>
            </a:r>
          </a:p>
          <a:p>
            <a:pPr lvl="1"/>
            <a:r>
              <a:rPr lang="en-US" dirty="0"/>
              <a:t>Deteriorating streets on steep hillsides create hazardous conditions</a:t>
            </a:r>
          </a:p>
          <a:p>
            <a:pPr lvl="1"/>
            <a:r>
              <a:rPr lang="en-US" dirty="0"/>
              <a:t>Crowded sidewalks must be maintained for pedestrian safety and access for seniors and the disabled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Investing in the Quality of Sausalito's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03" y="365127"/>
            <a:ext cx="9363847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Proposal for Enhanced Revenues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02" y="1690690"/>
            <a:ext cx="1129407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Sausalito </a:t>
            </a:r>
            <a:r>
              <a:rPr lang="en-US" dirty="0"/>
              <a:t>constituents place a high value on maintaining the City’s fiscal stability and place a high priority on a number of key services</a:t>
            </a:r>
            <a:r>
              <a:rPr lang="en-US" dirty="0" smtClean="0"/>
              <a:t>.</a:t>
            </a:r>
          </a:p>
          <a:p>
            <a:r>
              <a:rPr lang="en-US" dirty="0"/>
              <a:t>In order to improve essential City services that impact Sausalito’s quality of life, by </a:t>
            </a:r>
            <a:r>
              <a:rPr lang="en-US" dirty="0" smtClean="0"/>
              <a:t>almost a </a:t>
            </a:r>
            <a:r>
              <a:rPr lang="en-US" dirty="0"/>
              <a:t>two-to-one margin a solid majority (61%) of constituents say they would be supportive of a potential temporary local sales tax measure to address community needs. </a:t>
            </a:r>
          </a:p>
          <a:p>
            <a:r>
              <a:rPr lang="en-US" dirty="0"/>
              <a:t>The City of Sausalito Essential City Services ½¢ Sales Tax Measure should generate approximately $1 million annually.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37" y="365128"/>
            <a:ext cx="10915135" cy="928214"/>
          </a:xfrm>
        </p:spPr>
        <p:txBody>
          <a:bodyPr>
            <a:normAutofit/>
          </a:bodyPr>
          <a:lstStyle/>
          <a:p>
            <a:r>
              <a:rPr lang="en-US" sz="3200" b="1" dirty="0"/>
              <a:t>A Temporary Local Sales Tax </a:t>
            </a:r>
            <a:r>
              <a:rPr lang="en-US" sz="3200" b="1" dirty="0" smtClean="0"/>
              <a:t>Generates Local </a:t>
            </a:r>
            <a:r>
              <a:rPr lang="en-US" sz="3200" b="1" dirty="0"/>
              <a:t>Funds for Local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7" y="1293342"/>
            <a:ext cx="1131879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Would ensure a guaranteed source of local funding to improve essential City services that cannot be taken by Sacramento</a:t>
            </a:r>
          </a:p>
          <a:p>
            <a:r>
              <a:rPr lang="en-US" dirty="0"/>
              <a:t>Tax dollars would be spent locally for Sausalito residents</a:t>
            </a:r>
          </a:p>
          <a:p>
            <a:r>
              <a:rPr lang="en-US" dirty="0"/>
              <a:t>With tens of thousands of tourists coming to Sausalito each year to shop, would ensure that out-of-towners pay their fair share for the strain they place on local services when they visit our city</a:t>
            </a:r>
          </a:p>
          <a:p>
            <a:r>
              <a:rPr lang="en-US" dirty="0"/>
              <a:t>Is not applied to food purchased as groceries or prescription medication</a:t>
            </a:r>
          </a:p>
          <a:p>
            <a:r>
              <a:rPr lang="en-US" dirty="0"/>
              <a:t>Recommended fiscal accountability provisions:</a:t>
            </a:r>
          </a:p>
          <a:p>
            <a:pPr lvl="1"/>
            <a:r>
              <a:rPr lang="en-US" dirty="0"/>
              <a:t>Requiring independent financial audits with public review</a:t>
            </a:r>
          </a:p>
          <a:p>
            <a:pPr lvl="1"/>
            <a:r>
              <a:rPr lang="en-US" dirty="0"/>
              <a:t>Including a </a:t>
            </a:r>
            <a:r>
              <a:rPr lang="en-US" dirty="0" smtClean="0"/>
              <a:t>sunset/is temporary</a:t>
            </a:r>
            <a:endParaRPr lang="en-US" dirty="0"/>
          </a:p>
          <a:p>
            <a:pPr lvl="1"/>
            <a:r>
              <a:rPr lang="en-US" dirty="0"/>
              <a:t>Requiring all funds to remain in Sausalito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659" y="192132"/>
            <a:ext cx="5027141" cy="93838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Recommended Motions</a:t>
            </a: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5939" y="6330280"/>
            <a:ext cx="4114800" cy="365125"/>
          </a:xfrm>
        </p:spPr>
        <p:txBody>
          <a:bodyPr/>
          <a:lstStyle/>
          <a:p>
            <a:r>
              <a:rPr lang="en-US" dirty="0" smtClean="0"/>
              <a:t>Investing in the Quality of Sausalito's Future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6659" y="982234"/>
            <a:ext cx="4709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recommends that the City Council of the City of Sausalito, </a:t>
            </a:r>
            <a:r>
              <a:rPr lang="en-US" dirty="0" smtClean="0"/>
              <a:t>move to: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Approve a resolution to call an election to be held on November 4, 2014 submitting to the voters an ordinance imposing a one-half cent (½¢) transactions and use (sales) tax for general purposes to be administered by the California State Board of Equalization.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Introduce </a:t>
            </a:r>
            <a:r>
              <a:rPr lang="en-US" dirty="0"/>
              <a:t>and read by title only an Ordinance of the City of Sausalito adding Chapter 3.06 to Title 3 of the Sausalito Municipal Code Imposing a Transactions and Use Tax to be Administered by the State Board of Equalization (November 4, 2014 Ballot)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7" y="2716698"/>
            <a:ext cx="3352800" cy="222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2014 Active Files\Sausalito, City of 2013\Prop 218 Sewer Fee (May)\Mail and Production\Photos\Sausalito Scen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25" y="753232"/>
            <a:ext cx="3234944" cy="242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2170024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056" y="204592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56" y="4489109"/>
            <a:ext cx="2698311" cy="202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467" y="1194918"/>
            <a:ext cx="10423468" cy="4840121"/>
          </a:xfrm>
        </p:spPr>
        <p:txBody>
          <a:bodyPr>
            <a:normAutofit/>
          </a:bodyPr>
          <a:lstStyle/>
          <a:p>
            <a:pPr marL="450850" lvl="1" indent="-342900">
              <a:spcAft>
                <a:spcPts val="1200"/>
              </a:spcAft>
            </a:pPr>
            <a:r>
              <a:rPr lang="en-US" sz="3200" dirty="0" smtClean="0"/>
              <a:t>Current levels of service </a:t>
            </a:r>
            <a:r>
              <a:rPr lang="en-US" sz="3200" dirty="0"/>
              <a:t>a</a:t>
            </a:r>
            <a:r>
              <a:rPr lang="en-US" sz="3200" dirty="0" smtClean="0"/>
              <a:t>re adequately funded </a:t>
            </a:r>
          </a:p>
          <a:p>
            <a:pPr marL="450850" lvl="1" indent="-342900">
              <a:spcAft>
                <a:spcPts val="1200"/>
              </a:spcAft>
            </a:pPr>
            <a:r>
              <a:rPr lang="en-US" sz="3200" dirty="0" smtClean="0"/>
              <a:t>The budget is structurally balanced and sound </a:t>
            </a:r>
          </a:p>
          <a:p>
            <a:pPr marL="450850" lvl="1" indent="-342900">
              <a:spcAft>
                <a:spcPts val="1200"/>
              </a:spcAft>
            </a:pPr>
            <a:r>
              <a:rPr lang="en-US" sz="3200" dirty="0" smtClean="0"/>
              <a:t>However, </a:t>
            </a:r>
            <a:r>
              <a:rPr lang="en-US" sz="3200" dirty="0"/>
              <a:t>future additional resources are required </a:t>
            </a:r>
            <a:r>
              <a:rPr lang="en-US" sz="3200" dirty="0" smtClean="0"/>
              <a:t>to address needed </a:t>
            </a:r>
            <a:r>
              <a:rPr lang="en-US" sz="3200" dirty="0"/>
              <a:t>infrastructure investment </a:t>
            </a:r>
            <a:r>
              <a:rPr lang="en-US" sz="3200" dirty="0" smtClean="0"/>
              <a:t>while maintaining the long-term </a:t>
            </a:r>
            <a:r>
              <a:rPr lang="en-US" sz="3200" dirty="0"/>
              <a:t>financial viability of the </a:t>
            </a:r>
            <a:r>
              <a:rPr lang="en-US" sz="3200" dirty="0" smtClean="0"/>
              <a:t>City</a:t>
            </a:r>
          </a:p>
          <a:p>
            <a:pPr marL="908050" lvl="2" indent="-342900">
              <a:spcAft>
                <a:spcPts val="1200"/>
              </a:spcAft>
            </a:pPr>
            <a:r>
              <a:rPr lang="en-US" sz="2800" dirty="0" smtClean="0"/>
              <a:t>Funds needed to maintain/repair aging storm drains, neighborhood streets, and broken sidewalks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F1DA-F11B-47FD-9853-92C38415F436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9049" y="255373"/>
            <a:ext cx="61341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City Services Needs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92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Reforms for Long Term Financial Viability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381"/>
            <a:ext cx="10515600" cy="54716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City has already made key reforms to maintain long-term financial viability</a:t>
            </a:r>
          </a:p>
          <a:p>
            <a:r>
              <a:rPr lang="en-US" dirty="0"/>
              <a:t>City Council enacted sweeping and award-winning pension reform that has manifested significant results:</a:t>
            </a:r>
          </a:p>
          <a:p>
            <a:pPr lvl="1"/>
            <a:r>
              <a:rPr lang="en-US" dirty="0"/>
              <a:t>Lowered annual pension costs by $1 million</a:t>
            </a:r>
          </a:p>
          <a:p>
            <a:pPr lvl="1"/>
            <a:r>
              <a:rPr lang="en-US" dirty="0"/>
              <a:t>Lowered future growth rate of pension costs so that current levels of service are adequately funded</a:t>
            </a:r>
          </a:p>
          <a:p>
            <a:pPr lvl="1"/>
            <a:r>
              <a:rPr lang="en-US" dirty="0"/>
              <a:t>Eliminated multi-millions of dollars in past and future pension </a:t>
            </a:r>
            <a:r>
              <a:rPr lang="en-US" dirty="0" smtClean="0"/>
              <a:t>liabilities</a:t>
            </a:r>
            <a:endParaRPr lang="en-US" dirty="0"/>
          </a:p>
          <a:p>
            <a:r>
              <a:rPr lang="en-US" dirty="0" smtClean="0"/>
              <a:t>As attested to by the City’s Actuary, Sausalito’s pension reform exceeds that of other California local government efforts.</a:t>
            </a:r>
          </a:p>
          <a:p>
            <a:r>
              <a:rPr lang="en-US" dirty="0"/>
              <a:t>City Council </a:t>
            </a:r>
            <a:r>
              <a:rPr lang="en-US" dirty="0" smtClean="0"/>
              <a:t>will continue to seriously </a:t>
            </a:r>
            <a:r>
              <a:rPr lang="en-US" dirty="0"/>
              <a:t>examines policies and legislation that </a:t>
            </a:r>
            <a:r>
              <a:rPr lang="en-US" dirty="0" smtClean="0"/>
              <a:t>address </a:t>
            </a:r>
            <a:r>
              <a:rPr lang="en-US" dirty="0"/>
              <a:t>employee </a:t>
            </a:r>
            <a:r>
              <a:rPr lang="en-US" dirty="0" smtClean="0"/>
              <a:t>pensions</a:t>
            </a:r>
            <a:r>
              <a:rPr lang="en-US" dirty="0"/>
              <a:t> </a:t>
            </a:r>
            <a:r>
              <a:rPr lang="en-US" dirty="0" smtClean="0"/>
              <a:t>and reforms.</a:t>
            </a:r>
          </a:p>
          <a:p>
            <a:r>
              <a:rPr lang="en-US" dirty="0" smtClean="0"/>
              <a:t>Even with these reforms/savings, the City needs additional funds to address local services and infrastructure needs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Investing in the Quality of Sausalito's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1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Two-thirds of respondents continue </a:t>
            </a:r>
            <a:r>
              <a:rPr lang="en-US" dirty="0"/>
              <a:t>to feel that things in Sausalito are on the right </a:t>
            </a:r>
            <a:r>
              <a:rPr lang="en-US" dirty="0" smtClean="0"/>
              <a:t>track– a fantastic finding.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5935" y="1565190"/>
            <a:ext cx="827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Do you feel things in the City of Sausalito are generally going in the right direction or do you feel things have gotten off on the wrong track?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24599484"/>
              </p:ext>
            </p:extLst>
          </p:nvPr>
        </p:nvGraphicFramePr>
        <p:xfrm>
          <a:off x="1541925" y="2510118"/>
          <a:ext cx="4724404" cy="317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7934" y="2123908"/>
            <a:ext cx="20170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/>
              <a:t>2011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81104612"/>
              </p:ext>
            </p:extLst>
          </p:nvPr>
        </p:nvGraphicFramePr>
        <p:xfrm>
          <a:off x="5629831" y="2510118"/>
          <a:ext cx="4724404" cy="317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8835" y="2090957"/>
            <a:ext cx="20170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28835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/>
          </p:nvPr>
        </p:nvGraphicFramePr>
        <p:xfrm>
          <a:off x="7072708" y="2253363"/>
          <a:ext cx="3190537" cy="384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3818525" y="2253363"/>
          <a:ext cx="3190537" cy="384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25588" y="1154771"/>
            <a:ext cx="614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i="1" dirty="0">
                <a:solidFill>
                  <a:srgbClr val="000000"/>
                </a:solidFill>
              </a:rPr>
              <a:t>If the election were held today, do you think you would vote “Yes” in favor of this measure or “No” to oppose it?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5467" y="1814853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Initial Vote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3183" y="1830242"/>
            <a:ext cx="3241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After Information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supports the general </a:t>
            </a:r>
            <a:r>
              <a:rPr lang="en-US" dirty="0" smtClean="0"/>
              <a:t>sales </a:t>
            </a:r>
            <a:r>
              <a:rPr lang="en-US" dirty="0" smtClean="0"/>
              <a:t>tax funding essential services and projects throughout the </a:t>
            </a:r>
            <a:r>
              <a:rPr lang="en-US" dirty="0"/>
              <a:t>survey.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14154" y="2512017"/>
          <a:ext cx="2406123" cy="3164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123"/>
              </a:tblGrid>
              <a:tr h="23935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Total 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879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Total 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35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086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Undecided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27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Supports many types of essential services and projects including: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63128926"/>
              </p:ext>
            </p:extLst>
          </p:nvPr>
        </p:nvGraphicFramePr>
        <p:xfrm>
          <a:off x="1655088" y="1264025"/>
          <a:ext cx="8295736" cy="485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753601" y="1247402"/>
          <a:ext cx="770965" cy="4391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65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Total Impt.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92%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92%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91%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9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95%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2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94%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0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91%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8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4587" y="827949"/>
            <a:ext cx="4204528" cy="1976824"/>
            <a:chOff x="878195" y="555187"/>
            <a:chExt cx="4204528" cy="1976824"/>
          </a:xfrm>
        </p:grpSpPr>
        <p:grpSp>
          <p:nvGrpSpPr>
            <p:cNvPr id="101" name="Group 269"/>
            <p:cNvGrpSpPr/>
            <p:nvPr/>
          </p:nvGrpSpPr>
          <p:grpSpPr>
            <a:xfrm>
              <a:off x="878195" y="555187"/>
              <a:ext cx="484632" cy="493776"/>
              <a:chOff x="2223195" y="3229876"/>
              <a:chExt cx="487040" cy="49559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2223195" y="3229876"/>
                <a:ext cx="487040" cy="487040"/>
              </a:xfrm>
              <a:prstGeom prst="ellipse">
                <a:avLst/>
              </a:prstGeom>
              <a:gradFill>
                <a:gsLst>
                  <a:gs pos="1000">
                    <a:srgbClr val="0070C0"/>
                  </a:gs>
                  <a:gs pos="100000">
                    <a:srgbClr val="0062AC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5400000"/>
                </a:lightRig>
              </a:scene3d>
              <a:sp3d>
                <a:bevelT w="146050" h="2349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278362" y="3245854"/>
                <a:ext cx="377358" cy="25953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65000">
                    <a:schemeClr val="bg1">
                      <a:alpha val="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403361" y="3607651"/>
                <a:ext cx="117310" cy="117815"/>
              </a:xfrm>
              <a:prstGeom prst="ellipse">
                <a:avLst/>
              </a:prstGeom>
              <a:gradFill flip="none" rotWithShape="1">
                <a:gsLst>
                  <a:gs pos="15000">
                    <a:schemeClr val="bg1">
                      <a:lumMod val="95000"/>
                      <a:alpha val="2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499832" y="585361"/>
              <a:ext cx="3582891" cy="1946650"/>
              <a:chOff x="1309952" y="911512"/>
              <a:chExt cx="3582891" cy="194665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1334015" y="1288502"/>
                <a:ext cx="35588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Town of Corte Madera ½¢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City of Fairfax ½¢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City of Larkspur ½¢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City of Novato ½¢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Town of San </a:t>
                </a:r>
                <a:r>
                  <a:rPr lang="en-US" sz="1600" dirty="0" err="1"/>
                  <a:t>Anselmo</a:t>
                </a:r>
                <a:r>
                  <a:rPr lang="en-US" sz="1600" dirty="0"/>
                  <a:t> ½¢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City of San Rafael ¾¢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309952" y="911512"/>
                <a:ext cx="355882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Marin County</a:t>
                </a:r>
              </a:p>
              <a:p>
                <a:endParaRPr lang="en-US" sz="2000" b="1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51072" y="3054650"/>
            <a:ext cx="4181979" cy="2022966"/>
            <a:chOff x="2114550" y="3409950"/>
            <a:chExt cx="4181979" cy="2022966"/>
          </a:xfrm>
        </p:grpSpPr>
        <p:grpSp>
          <p:nvGrpSpPr>
            <p:cNvPr id="105" name="Group 124"/>
            <p:cNvGrpSpPr/>
            <p:nvPr/>
          </p:nvGrpSpPr>
          <p:grpSpPr>
            <a:xfrm>
              <a:off x="2114550" y="3409950"/>
              <a:ext cx="487040" cy="495590"/>
              <a:chOff x="2223195" y="3229876"/>
              <a:chExt cx="487040" cy="49559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223195" y="3229876"/>
                <a:ext cx="487040" cy="487040"/>
              </a:xfrm>
              <a:prstGeom prst="ellipse">
                <a:avLst/>
              </a:prstGeom>
              <a:gradFill>
                <a:gsLst>
                  <a:gs pos="52000">
                    <a:srgbClr val="FFFF00"/>
                  </a:gs>
                  <a:gs pos="1000">
                    <a:srgbClr val="FFFF99"/>
                  </a:gs>
                  <a:gs pos="100000">
                    <a:srgbClr val="82630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5400000"/>
                </a:lightRig>
              </a:scene3d>
              <a:sp3d>
                <a:bevelT w="146050" h="2349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278362" y="3245854"/>
                <a:ext cx="377358" cy="25953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65000">
                    <a:schemeClr val="bg1">
                      <a:alpha val="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403361" y="3607651"/>
                <a:ext cx="117310" cy="117815"/>
              </a:xfrm>
              <a:prstGeom prst="ellipse">
                <a:avLst/>
              </a:prstGeom>
              <a:gradFill flip="none" rotWithShape="1">
                <a:gsLst>
                  <a:gs pos="15000">
                    <a:schemeClr val="bg1">
                      <a:lumMod val="95000"/>
                      <a:alpha val="2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713638" y="3486266"/>
              <a:ext cx="3582891" cy="1946650"/>
              <a:chOff x="1309952" y="911512"/>
              <a:chExt cx="3582891" cy="194665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334015" y="1288502"/>
                <a:ext cx="35588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Cotati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Healdsburg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Rohnert Park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Santa Rosa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Sebastopol ¾¢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Sonoma ½¢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309952" y="911512"/>
                <a:ext cx="35588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Sonoma County</a:t>
                </a:r>
                <a:endParaRPr lang="en-US" sz="2000" b="1" dirty="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7141762" y="782326"/>
            <a:ext cx="5031259" cy="5535827"/>
            <a:chOff x="2549526" y="1627188"/>
            <a:chExt cx="3986213" cy="4400551"/>
          </a:xfrm>
          <a:solidFill>
            <a:schemeClr val="bg1">
              <a:lumMod val="75000"/>
            </a:schemeClr>
          </a:solidFill>
        </p:grpSpPr>
        <p:sp>
          <p:nvSpPr>
            <p:cNvPr id="156" name="Freeform 7"/>
            <p:cNvSpPr>
              <a:spLocks/>
            </p:cNvSpPr>
            <p:nvPr/>
          </p:nvSpPr>
          <p:spPr bwMode="auto">
            <a:xfrm>
              <a:off x="4105276" y="3535363"/>
              <a:ext cx="422275" cy="331788"/>
            </a:xfrm>
            <a:custGeom>
              <a:avLst/>
              <a:gdLst>
                <a:gd name="T0" fmla="*/ 83 w 266"/>
                <a:gd name="T1" fmla="*/ 205 h 209"/>
                <a:gd name="T2" fmla="*/ 74 w 266"/>
                <a:gd name="T3" fmla="*/ 199 h 209"/>
                <a:gd name="T4" fmla="*/ 62 w 266"/>
                <a:gd name="T5" fmla="*/ 196 h 209"/>
                <a:gd name="T6" fmla="*/ 55 w 266"/>
                <a:gd name="T7" fmla="*/ 192 h 209"/>
                <a:gd name="T8" fmla="*/ 51 w 266"/>
                <a:gd name="T9" fmla="*/ 182 h 209"/>
                <a:gd name="T10" fmla="*/ 48 w 266"/>
                <a:gd name="T11" fmla="*/ 173 h 209"/>
                <a:gd name="T12" fmla="*/ 44 w 266"/>
                <a:gd name="T13" fmla="*/ 166 h 209"/>
                <a:gd name="T14" fmla="*/ 37 w 266"/>
                <a:gd name="T15" fmla="*/ 157 h 209"/>
                <a:gd name="T16" fmla="*/ 29 w 266"/>
                <a:gd name="T17" fmla="*/ 138 h 209"/>
                <a:gd name="T18" fmla="*/ 20 w 266"/>
                <a:gd name="T19" fmla="*/ 117 h 209"/>
                <a:gd name="T20" fmla="*/ 8 w 266"/>
                <a:gd name="T21" fmla="*/ 94 h 209"/>
                <a:gd name="T22" fmla="*/ 1 w 266"/>
                <a:gd name="T23" fmla="*/ 79 h 209"/>
                <a:gd name="T24" fmla="*/ 0 w 266"/>
                <a:gd name="T25" fmla="*/ 76 h 209"/>
                <a:gd name="T26" fmla="*/ 4 w 266"/>
                <a:gd name="T27" fmla="*/ 72 h 209"/>
                <a:gd name="T28" fmla="*/ 1 w 266"/>
                <a:gd name="T29" fmla="*/ 67 h 209"/>
                <a:gd name="T30" fmla="*/ 2 w 266"/>
                <a:gd name="T31" fmla="*/ 64 h 209"/>
                <a:gd name="T32" fmla="*/ 10 w 266"/>
                <a:gd name="T33" fmla="*/ 65 h 209"/>
                <a:gd name="T34" fmla="*/ 16 w 266"/>
                <a:gd name="T35" fmla="*/ 71 h 209"/>
                <a:gd name="T36" fmla="*/ 20 w 266"/>
                <a:gd name="T37" fmla="*/ 68 h 209"/>
                <a:gd name="T38" fmla="*/ 19 w 266"/>
                <a:gd name="T39" fmla="*/ 64 h 209"/>
                <a:gd name="T40" fmla="*/ 16 w 266"/>
                <a:gd name="T41" fmla="*/ 59 h 209"/>
                <a:gd name="T42" fmla="*/ 12 w 266"/>
                <a:gd name="T43" fmla="*/ 52 h 209"/>
                <a:gd name="T44" fmla="*/ 15 w 266"/>
                <a:gd name="T45" fmla="*/ 51 h 209"/>
                <a:gd name="T46" fmla="*/ 20 w 266"/>
                <a:gd name="T47" fmla="*/ 48 h 209"/>
                <a:gd name="T48" fmla="*/ 25 w 266"/>
                <a:gd name="T49" fmla="*/ 47 h 209"/>
                <a:gd name="T50" fmla="*/ 29 w 266"/>
                <a:gd name="T51" fmla="*/ 47 h 209"/>
                <a:gd name="T52" fmla="*/ 35 w 266"/>
                <a:gd name="T53" fmla="*/ 45 h 209"/>
                <a:gd name="T54" fmla="*/ 46 w 266"/>
                <a:gd name="T55" fmla="*/ 41 h 209"/>
                <a:gd name="T56" fmla="*/ 53 w 266"/>
                <a:gd name="T57" fmla="*/ 33 h 209"/>
                <a:gd name="T58" fmla="*/ 67 w 266"/>
                <a:gd name="T59" fmla="*/ 33 h 209"/>
                <a:gd name="T60" fmla="*/ 72 w 266"/>
                <a:gd name="T61" fmla="*/ 30 h 209"/>
                <a:gd name="T62" fmla="*/ 76 w 266"/>
                <a:gd name="T63" fmla="*/ 24 h 209"/>
                <a:gd name="T64" fmla="*/ 81 w 266"/>
                <a:gd name="T65" fmla="*/ 22 h 209"/>
                <a:gd name="T66" fmla="*/ 84 w 266"/>
                <a:gd name="T67" fmla="*/ 26 h 209"/>
                <a:gd name="T68" fmla="*/ 96 w 266"/>
                <a:gd name="T69" fmla="*/ 30 h 209"/>
                <a:gd name="T70" fmla="*/ 108 w 266"/>
                <a:gd name="T71" fmla="*/ 36 h 209"/>
                <a:gd name="T72" fmla="*/ 119 w 266"/>
                <a:gd name="T73" fmla="*/ 40 h 209"/>
                <a:gd name="T74" fmla="*/ 127 w 266"/>
                <a:gd name="T75" fmla="*/ 39 h 209"/>
                <a:gd name="T76" fmla="*/ 133 w 266"/>
                <a:gd name="T77" fmla="*/ 39 h 209"/>
                <a:gd name="T78" fmla="*/ 139 w 266"/>
                <a:gd name="T79" fmla="*/ 40 h 209"/>
                <a:gd name="T80" fmla="*/ 155 w 266"/>
                <a:gd name="T81" fmla="*/ 39 h 209"/>
                <a:gd name="T82" fmla="*/ 161 w 266"/>
                <a:gd name="T83" fmla="*/ 34 h 209"/>
                <a:gd name="T84" fmla="*/ 167 w 266"/>
                <a:gd name="T85" fmla="*/ 32 h 209"/>
                <a:gd name="T86" fmla="*/ 179 w 266"/>
                <a:gd name="T87" fmla="*/ 27 h 209"/>
                <a:gd name="T88" fmla="*/ 182 w 266"/>
                <a:gd name="T89" fmla="*/ 24 h 209"/>
                <a:gd name="T90" fmla="*/ 184 w 266"/>
                <a:gd name="T91" fmla="*/ 15 h 209"/>
                <a:gd name="T92" fmla="*/ 196 w 266"/>
                <a:gd name="T93" fmla="*/ 9 h 209"/>
                <a:gd name="T94" fmla="*/ 199 w 266"/>
                <a:gd name="T95" fmla="*/ 2 h 209"/>
                <a:gd name="T96" fmla="*/ 203 w 266"/>
                <a:gd name="T97" fmla="*/ 0 h 209"/>
                <a:gd name="T98" fmla="*/ 212 w 266"/>
                <a:gd name="T99" fmla="*/ 3 h 209"/>
                <a:gd name="T100" fmla="*/ 217 w 266"/>
                <a:gd name="T101" fmla="*/ 7 h 209"/>
                <a:gd name="T102" fmla="*/ 227 w 266"/>
                <a:gd name="T103" fmla="*/ 10 h 209"/>
                <a:gd name="T104" fmla="*/ 237 w 266"/>
                <a:gd name="T105" fmla="*/ 11 h 209"/>
                <a:gd name="T106" fmla="*/ 243 w 266"/>
                <a:gd name="T107" fmla="*/ 17 h 209"/>
                <a:gd name="T108" fmla="*/ 249 w 266"/>
                <a:gd name="T109" fmla="*/ 17 h 209"/>
                <a:gd name="T110" fmla="*/ 252 w 266"/>
                <a:gd name="T111" fmla="*/ 21 h 209"/>
                <a:gd name="T112" fmla="*/ 261 w 266"/>
                <a:gd name="T113" fmla="*/ 30 h 209"/>
                <a:gd name="T114" fmla="*/ 266 w 266"/>
                <a:gd name="T115" fmla="*/ 37 h 209"/>
                <a:gd name="T116" fmla="*/ 200 w 266"/>
                <a:gd name="T117" fmla="*/ 110 h 209"/>
                <a:gd name="T118" fmla="*/ 190 w 266"/>
                <a:gd name="T119" fmla="*/ 128 h 209"/>
                <a:gd name="T120" fmla="*/ 182 w 266"/>
                <a:gd name="T121" fmla="*/ 142 h 209"/>
                <a:gd name="T122" fmla="*/ 144 w 266"/>
                <a:gd name="T123" fmla="*/ 155 h 209"/>
                <a:gd name="T124" fmla="*/ 87 w 266"/>
                <a:gd name="T12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6" h="209">
                  <a:moveTo>
                    <a:pt x="87" y="209"/>
                  </a:moveTo>
                  <a:lnTo>
                    <a:pt x="84" y="207"/>
                  </a:lnTo>
                  <a:lnTo>
                    <a:pt x="83" y="205"/>
                  </a:lnTo>
                  <a:lnTo>
                    <a:pt x="81" y="202"/>
                  </a:lnTo>
                  <a:lnTo>
                    <a:pt x="78" y="199"/>
                  </a:lnTo>
                  <a:lnTo>
                    <a:pt x="74" y="199"/>
                  </a:lnTo>
                  <a:lnTo>
                    <a:pt x="71" y="197"/>
                  </a:lnTo>
                  <a:lnTo>
                    <a:pt x="68" y="196"/>
                  </a:lnTo>
                  <a:lnTo>
                    <a:pt x="62" y="196"/>
                  </a:lnTo>
                  <a:lnTo>
                    <a:pt x="60" y="196"/>
                  </a:lnTo>
                  <a:lnTo>
                    <a:pt x="57" y="195"/>
                  </a:lnTo>
                  <a:lnTo>
                    <a:pt x="55" y="192"/>
                  </a:lnTo>
                  <a:lnTo>
                    <a:pt x="53" y="189"/>
                  </a:lnTo>
                  <a:lnTo>
                    <a:pt x="53" y="188"/>
                  </a:lnTo>
                  <a:lnTo>
                    <a:pt x="51" y="182"/>
                  </a:lnTo>
                  <a:lnTo>
                    <a:pt x="52" y="179"/>
                  </a:lnTo>
                  <a:lnTo>
                    <a:pt x="51" y="177"/>
                  </a:lnTo>
                  <a:lnTo>
                    <a:pt x="48" y="173"/>
                  </a:lnTo>
                  <a:lnTo>
                    <a:pt x="46" y="172"/>
                  </a:lnTo>
                  <a:lnTo>
                    <a:pt x="45" y="169"/>
                  </a:lnTo>
                  <a:lnTo>
                    <a:pt x="44" y="166"/>
                  </a:lnTo>
                  <a:lnTo>
                    <a:pt x="40" y="162"/>
                  </a:lnTo>
                  <a:lnTo>
                    <a:pt x="39" y="160"/>
                  </a:lnTo>
                  <a:lnTo>
                    <a:pt x="37" y="157"/>
                  </a:lnTo>
                  <a:lnTo>
                    <a:pt x="34" y="152"/>
                  </a:lnTo>
                  <a:lnTo>
                    <a:pt x="30" y="141"/>
                  </a:lnTo>
                  <a:lnTo>
                    <a:pt x="29" y="138"/>
                  </a:lnTo>
                  <a:lnTo>
                    <a:pt x="30" y="136"/>
                  </a:lnTo>
                  <a:lnTo>
                    <a:pt x="31" y="133"/>
                  </a:lnTo>
                  <a:lnTo>
                    <a:pt x="20" y="117"/>
                  </a:lnTo>
                  <a:lnTo>
                    <a:pt x="19" y="115"/>
                  </a:lnTo>
                  <a:lnTo>
                    <a:pt x="15" y="106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3" y="69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1" y="64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7" y="63"/>
                  </a:lnTo>
                  <a:lnTo>
                    <a:pt x="10" y="65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6" y="71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0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2" y="49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6"/>
                  </a:lnTo>
                  <a:lnTo>
                    <a:pt x="35" y="45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6" y="41"/>
                  </a:lnTo>
                  <a:lnTo>
                    <a:pt x="48" y="39"/>
                  </a:lnTo>
                  <a:lnTo>
                    <a:pt x="51" y="34"/>
                  </a:lnTo>
                  <a:lnTo>
                    <a:pt x="53" y="33"/>
                  </a:lnTo>
                  <a:lnTo>
                    <a:pt x="59" y="35"/>
                  </a:lnTo>
                  <a:lnTo>
                    <a:pt x="61" y="35"/>
                  </a:lnTo>
                  <a:lnTo>
                    <a:pt x="67" y="33"/>
                  </a:lnTo>
                  <a:lnTo>
                    <a:pt x="68" y="32"/>
                  </a:lnTo>
                  <a:lnTo>
                    <a:pt x="70" y="31"/>
                  </a:lnTo>
                  <a:lnTo>
                    <a:pt x="72" y="30"/>
                  </a:lnTo>
                  <a:lnTo>
                    <a:pt x="73" y="28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3" y="25"/>
                  </a:lnTo>
                  <a:lnTo>
                    <a:pt x="84" y="26"/>
                  </a:lnTo>
                  <a:lnTo>
                    <a:pt x="88" y="26"/>
                  </a:lnTo>
                  <a:lnTo>
                    <a:pt x="90" y="27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100" y="31"/>
                  </a:lnTo>
                  <a:lnTo>
                    <a:pt x="108" y="36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9" y="40"/>
                  </a:lnTo>
                  <a:lnTo>
                    <a:pt x="122" y="40"/>
                  </a:lnTo>
                  <a:lnTo>
                    <a:pt x="123" y="40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32" y="40"/>
                  </a:lnTo>
                  <a:lnTo>
                    <a:pt x="133" y="39"/>
                  </a:lnTo>
                  <a:lnTo>
                    <a:pt x="135" y="40"/>
                  </a:lnTo>
                  <a:lnTo>
                    <a:pt x="136" y="40"/>
                  </a:lnTo>
                  <a:lnTo>
                    <a:pt x="139" y="40"/>
                  </a:lnTo>
                  <a:lnTo>
                    <a:pt x="141" y="41"/>
                  </a:lnTo>
                  <a:lnTo>
                    <a:pt x="145" y="42"/>
                  </a:lnTo>
                  <a:lnTo>
                    <a:pt x="155" y="39"/>
                  </a:lnTo>
                  <a:lnTo>
                    <a:pt x="158" y="37"/>
                  </a:lnTo>
                  <a:lnTo>
                    <a:pt x="159" y="36"/>
                  </a:lnTo>
                  <a:lnTo>
                    <a:pt x="161" y="34"/>
                  </a:lnTo>
                  <a:lnTo>
                    <a:pt x="163" y="32"/>
                  </a:lnTo>
                  <a:lnTo>
                    <a:pt x="165" y="32"/>
                  </a:lnTo>
                  <a:lnTo>
                    <a:pt x="167" y="32"/>
                  </a:lnTo>
                  <a:lnTo>
                    <a:pt x="171" y="31"/>
                  </a:lnTo>
                  <a:lnTo>
                    <a:pt x="173" y="29"/>
                  </a:lnTo>
                  <a:lnTo>
                    <a:pt x="179" y="27"/>
                  </a:lnTo>
                  <a:lnTo>
                    <a:pt x="181" y="26"/>
                  </a:lnTo>
                  <a:lnTo>
                    <a:pt x="182" y="25"/>
                  </a:lnTo>
                  <a:lnTo>
                    <a:pt x="182" y="24"/>
                  </a:lnTo>
                  <a:lnTo>
                    <a:pt x="182" y="21"/>
                  </a:lnTo>
                  <a:lnTo>
                    <a:pt x="183" y="17"/>
                  </a:lnTo>
                  <a:lnTo>
                    <a:pt x="184" y="15"/>
                  </a:lnTo>
                  <a:lnTo>
                    <a:pt x="188" y="13"/>
                  </a:lnTo>
                  <a:lnTo>
                    <a:pt x="195" y="10"/>
                  </a:lnTo>
                  <a:lnTo>
                    <a:pt x="196" y="9"/>
                  </a:lnTo>
                  <a:lnTo>
                    <a:pt x="198" y="7"/>
                  </a:lnTo>
                  <a:lnTo>
                    <a:pt x="198" y="5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2" y="3"/>
                  </a:lnTo>
                  <a:lnTo>
                    <a:pt x="213" y="4"/>
                  </a:lnTo>
                  <a:lnTo>
                    <a:pt x="216" y="6"/>
                  </a:lnTo>
                  <a:lnTo>
                    <a:pt x="217" y="7"/>
                  </a:lnTo>
                  <a:lnTo>
                    <a:pt x="222" y="9"/>
                  </a:lnTo>
                  <a:lnTo>
                    <a:pt x="224" y="9"/>
                  </a:lnTo>
                  <a:lnTo>
                    <a:pt x="227" y="10"/>
                  </a:lnTo>
                  <a:lnTo>
                    <a:pt x="232" y="9"/>
                  </a:lnTo>
                  <a:lnTo>
                    <a:pt x="234" y="10"/>
                  </a:lnTo>
                  <a:lnTo>
                    <a:pt x="237" y="11"/>
                  </a:lnTo>
                  <a:lnTo>
                    <a:pt x="239" y="12"/>
                  </a:lnTo>
                  <a:lnTo>
                    <a:pt x="242" y="14"/>
                  </a:lnTo>
                  <a:lnTo>
                    <a:pt x="243" y="17"/>
                  </a:lnTo>
                  <a:lnTo>
                    <a:pt x="245" y="18"/>
                  </a:lnTo>
                  <a:lnTo>
                    <a:pt x="247" y="17"/>
                  </a:lnTo>
                  <a:lnTo>
                    <a:pt x="249" y="17"/>
                  </a:lnTo>
                  <a:lnTo>
                    <a:pt x="251" y="18"/>
                  </a:lnTo>
                  <a:lnTo>
                    <a:pt x="252" y="19"/>
                  </a:lnTo>
                  <a:lnTo>
                    <a:pt x="252" y="21"/>
                  </a:lnTo>
                  <a:lnTo>
                    <a:pt x="255" y="22"/>
                  </a:lnTo>
                  <a:lnTo>
                    <a:pt x="256" y="27"/>
                  </a:lnTo>
                  <a:lnTo>
                    <a:pt x="261" y="30"/>
                  </a:lnTo>
                  <a:lnTo>
                    <a:pt x="264" y="33"/>
                  </a:lnTo>
                  <a:lnTo>
                    <a:pt x="265" y="36"/>
                  </a:lnTo>
                  <a:lnTo>
                    <a:pt x="266" y="37"/>
                  </a:lnTo>
                  <a:lnTo>
                    <a:pt x="227" y="74"/>
                  </a:lnTo>
                  <a:lnTo>
                    <a:pt x="200" y="100"/>
                  </a:lnTo>
                  <a:lnTo>
                    <a:pt x="200" y="110"/>
                  </a:lnTo>
                  <a:lnTo>
                    <a:pt x="199" y="120"/>
                  </a:lnTo>
                  <a:lnTo>
                    <a:pt x="190" y="120"/>
                  </a:lnTo>
                  <a:lnTo>
                    <a:pt x="190" y="128"/>
                  </a:lnTo>
                  <a:lnTo>
                    <a:pt x="184" y="129"/>
                  </a:lnTo>
                  <a:lnTo>
                    <a:pt x="183" y="129"/>
                  </a:lnTo>
                  <a:lnTo>
                    <a:pt x="182" y="142"/>
                  </a:lnTo>
                  <a:lnTo>
                    <a:pt x="156" y="142"/>
                  </a:lnTo>
                  <a:lnTo>
                    <a:pt x="152" y="147"/>
                  </a:lnTo>
                  <a:lnTo>
                    <a:pt x="144" y="155"/>
                  </a:lnTo>
                  <a:lnTo>
                    <a:pt x="118" y="180"/>
                  </a:lnTo>
                  <a:lnTo>
                    <a:pt x="101" y="196"/>
                  </a:lnTo>
                  <a:lnTo>
                    <a:pt x="87" y="209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57" name="Freeform 9"/>
            <p:cNvSpPr>
              <a:spLocks/>
            </p:cNvSpPr>
            <p:nvPr/>
          </p:nvSpPr>
          <p:spPr bwMode="auto">
            <a:xfrm>
              <a:off x="3673476" y="2347913"/>
              <a:ext cx="544513" cy="398463"/>
            </a:xfrm>
            <a:custGeom>
              <a:avLst/>
              <a:gdLst>
                <a:gd name="T0" fmla="*/ 102 w 343"/>
                <a:gd name="T1" fmla="*/ 251 h 251"/>
                <a:gd name="T2" fmla="*/ 90 w 343"/>
                <a:gd name="T3" fmla="*/ 241 h 251"/>
                <a:gd name="T4" fmla="*/ 84 w 343"/>
                <a:gd name="T5" fmla="*/ 229 h 251"/>
                <a:gd name="T6" fmla="*/ 77 w 343"/>
                <a:gd name="T7" fmla="*/ 221 h 251"/>
                <a:gd name="T8" fmla="*/ 67 w 343"/>
                <a:gd name="T9" fmla="*/ 213 h 251"/>
                <a:gd name="T10" fmla="*/ 58 w 343"/>
                <a:gd name="T11" fmla="*/ 205 h 251"/>
                <a:gd name="T12" fmla="*/ 51 w 343"/>
                <a:gd name="T13" fmla="*/ 193 h 251"/>
                <a:gd name="T14" fmla="*/ 42 w 343"/>
                <a:gd name="T15" fmla="*/ 189 h 251"/>
                <a:gd name="T16" fmla="*/ 35 w 343"/>
                <a:gd name="T17" fmla="*/ 181 h 251"/>
                <a:gd name="T18" fmla="*/ 24 w 343"/>
                <a:gd name="T19" fmla="*/ 170 h 251"/>
                <a:gd name="T20" fmla="*/ 24 w 343"/>
                <a:gd name="T21" fmla="*/ 153 h 251"/>
                <a:gd name="T22" fmla="*/ 22 w 343"/>
                <a:gd name="T23" fmla="*/ 137 h 251"/>
                <a:gd name="T24" fmla="*/ 20 w 343"/>
                <a:gd name="T25" fmla="*/ 126 h 251"/>
                <a:gd name="T26" fmla="*/ 30 w 343"/>
                <a:gd name="T27" fmla="*/ 118 h 251"/>
                <a:gd name="T28" fmla="*/ 30 w 343"/>
                <a:gd name="T29" fmla="*/ 105 h 251"/>
                <a:gd name="T30" fmla="*/ 24 w 343"/>
                <a:gd name="T31" fmla="*/ 86 h 251"/>
                <a:gd name="T32" fmla="*/ 18 w 343"/>
                <a:gd name="T33" fmla="*/ 79 h 251"/>
                <a:gd name="T34" fmla="*/ 25 w 343"/>
                <a:gd name="T35" fmla="*/ 75 h 251"/>
                <a:gd name="T36" fmla="*/ 35 w 343"/>
                <a:gd name="T37" fmla="*/ 69 h 251"/>
                <a:gd name="T38" fmla="*/ 36 w 343"/>
                <a:gd name="T39" fmla="*/ 52 h 251"/>
                <a:gd name="T40" fmla="*/ 34 w 343"/>
                <a:gd name="T41" fmla="*/ 45 h 251"/>
                <a:gd name="T42" fmla="*/ 32 w 343"/>
                <a:gd name="T43" fmla="*/ 35 h 251"/>
                <a:gd name="T44" fmla="*/ 16 w 343"/>
                <a:gd name="T45" fmla="*/ 31 h 251"/>
                <a:gd name="T46" fmla="*/ 7 w 343"/>
                <a:gd name="T47" fmla="*/ 15 h 251"/>
                <a:gd name="T48" fmla="*/ 1 w 343"/>
                <a:gd name="T49" fmla="*/ 4 h 251"/>
                <a:gd name="T50" fmla="*/ 43 w 343"/>
                <a:gd name="T51" fmla="*/ 0 h 251"/>
                <a:gd name="T52" fmla="*/ 113 w 343"/>
                <a:gd name="T53" fmla="*/ 62 h 251"/>
                <a:gd name="T54" fmla="*/ 135 w 343"/>
                <a:gd name="T55" fmla="*/ 70 h 251"/>
                <a:gd name="T56" fmla="*/ 155 w 343"/>
                <a:gd name="T57" fmla="*/ 72 h 251"/>
                <a:gd name="T58" fmla="*/ 164 w 343"/>
                <a:gd name="T59" fmla="*/ 51 h 251"/>
                <a:gd name="T60" fmla="*/ 178 w 343"/>
                <a:gd name="T61" fmla="*/ 44 h 251"/>
                <a:gd name="T62" fmla="*/ 189 w 343"/>
                <a:gd name="T63" fmla="*/ 42 h 251"/>
                <a:gd name="T64" fmla="*/ 210 w 343"/>
                <a:gd name="T65" fmla="*/ 47 h 251"/>
                <a:gd name="T66" fmla="*/ 226 w 343"/>
                <a:gd name="T67" fmla="*/ 55 h 251"/>
                <a:gd name="T68" fmla="*/ 244 w 343"/>
                <a:gd name="T69" fmla="*/ 60 h 251"/>
                <a:gd name="T70" fmla="*/ 251 w 343"/>
                <a:gd name="T71" fmla="*/ 72 h 251"/>
                <a:gd name="T72" fmla="*/ 261 w 343"/>
                <a:gd name="T73" fmla="*/ 81 h 251"/>
                <a:gd name="T74" fmla="*/ 272 w 343"/>
                <a:gd name="T75" fmla="*/ 90 h 251"/>
                <a:gd name="T76" fmla="*/ 284 w 343"/>
                <a:gd name="T77" fmla="*/ 97 h 251"/>
                <a:gd name="T78" fmla="*/ 307 w 343"/>
                <a:gd name="T79" fmla="*/ 108 h 251"/>
                <a:gd name="T80" fmla="*/ 316 w 343"/>
                <a:gd name="T81" fmla="*/ 120 h 251"/>
                <a:gd name="T82" fmla="*/ 325 w 343"/>
                <a:gd name="T83" fmla="*/ 131 h 251"/>
                <a:gd name="T84" fmla="*/ 329 w 343"/>
                <a:gd name="T85" fmla="*/ 142 h 251"/>
                <a:gd name="T86" fmla="*/ 336 w 343"/>
                <a:gd name="T87" fmla="*/ 147 h 251"/>
                <a:gd name="T88" fmla="*/ 343 w 343"/>
                <a:gd name="T89" fmla="*/ 166 h 251"/>
                <a:gd name="T90" fmla="*/ 339 w 343"/>
                <a:gd name="T91" fmla="*/ 205 h 251"/>
                <a:gd name="T92" fmla="*/ 255 w 343"/>
                <a:gd name="T93" fmla="*/ 216 h 251"/>
                <a:gd name="T94" fmla="*/ 208 w 343"/>
                <a:gd name="T95" fmla="*/ 222 h 251"/>
                <a:gd name="T96" fmla="*/ 193 w 343"/>
                <a:gd name="T97" fmla="*/ 218 h 251"/>
                <a:gd name="T98" fmla="*/ 183 w 343"/>
                <a:gd name="T99" fmla="*/ 215 h 251"/>
                <a:gd name="T100" fmla="*/ 168 w 343"/>
                <a:gd name="T101" fmla="*/ 210 h 251"/>
                <a:gd name="T102" fmla="*/ 154 w 343"/>
                <a:gd name="T103" fmla="*/ 199 h 251"/>
                <a:gd name="T104" fmla="*/ 142 w 343"/>
                <a:gd name="T105" fmla="*/ 205 h 251"/>
                <a:gd name="T106" fmla="*/ 129 w 343"/>
                <a:gd name="T107" fmla="*/ 23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3" h="251">
                  <a:moveTo>
                    <a:pt x="122" y="240"/>
                  </a:moveTo>
                  <a:lnTo>
                    <a:pt x="118" y="242"/>
                  </a:lnTo>
                  <a:lnTo>
                    <a:pt x="115" y="244"/>
                  </a:lnTo>
                  <a:lnTo>
                    <a:pt x="105" y="250"/>
                  </a:lnTo>
                  <a:lnTo>
                    <a:pt x="102" y="251"/>
                  </a:lnTo>
                  <a:lnTo>
                    <a:pt x="102" y="244"/>
                  </a:lnTo>
                  <a:lnTo>
                    <a:pt x="96" y="245"/>
                  </a:lnTo>
                  <a:lnTo>
                    <a:pt x="95" y="242"/>
                  </a:lnTo>
                  <a:lnTo>
                    <a:pt x="90" y="242"/>
                  </a:lnTo>
                  <a:lnTo>
                    <a:pt x="90" y="241"/>
                  </a:lnTo>
                  <a:lnTo>
                    <a:pt x="90" y="233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4" y="231"/>
                  </a:lnTo>
                  <a:lnTo>
                    <a:pt x="84" y="229"/>
                  </a:lnTo>
                  <a:lnTo>
                    <a:pt x="81" y="229"/>
                  </a:lnTo>
                  <a:lnTo>
                    <a:pt x="81" y="225"/>
                  </a:lnTo>
                  <a:lnTo>
                    <a:pt x="77" y="225"/>
                  </a:lnTo>
                  <a:lnTo>
                    <a:pt x="77" y="223"/>
                  </a:lnTo>
                  <a:lnTo>
                    <a:pt x="77" y="221"/>
                  </a:lnTo>
                  <a:lnTo>
                    <a:pt x="72" y="221"/>
                  </a:lnTo>
                  <a:lnTo>
                    <a:pt x="73" y="220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7" y="209"/>
                  </a:lnTo>
                  <a:lnTo>
                    <a:pt x="63" y="210"/>
                  </a:lnTo>
                  <a:lnTo>
                    <a:pt x="62" y="205"/>
                  </a:lnTo>
                  <a:lnTo>
                    <a:pt x="58" y="205"/>
                  </a:lnTo>
                  <a:lnTo>
                    <a:pt x="58" y="201"/>
                  </a:lnTo>
                  <a:lnTo>
                    <a:pt x="54" y="201"/>
                  </a:lnTo>
                  <a:lnTo>
                    <a:pt x="53" y="196"/>
                  </a:lnTo>
                  <a:lnTo>
                    <a:pt x="51" y="197"/>
                  </a:lnTo>
                  <a:lnTo>
                    <a:pt x="51" y="193"/>
                  </a:lnTo>
                  <a:lnTo>
                    <a:pt x="48" y="193"/>
                  </a:lnTo>
                  <a:lnTo>
                    <a:pt x="48" y="192"/>
                  </a:lnTo>
                  <a:lnTo>
                    <a:pt x="46" y="192"/>
                  </a:lnTo>
                  <a:lnTo>
                    <a:pt x="46" y="189"/>
                  </a:lnTo>
                  <a:lnTo>
                    <a:pt x="42" y="189"/>
                  </a:lnTo>
                  <a:lnTo>
                    <a:pt x="42" y="185"/>
                  </a:lnTo>
                  <a:lnTo>
                    <a:pt x="37" y="185"/>
                  </a:lnTo>
                  <a:lnTo>
                    <a:pt x="37" y="184"/>
                  </a:lnTo>
                  <a:lnTo>
                    <a:pt x="37" y="180"/>
                  </a:lnTo>
                  <a:lnTo>
                    <a:pt x="35" y="181"/>
                  </a:lnTo>
                  <a:lnTo>
                    <a:pt x="35" y="174"/>
                  </a:lnTo>
                  <a:lnTo>
                    <a:pt x="28" y="174"/>
                  </a:lnTo>
                  <a:lnTo>
                    <a:pt x="28" y="171"/>
                  </a:lnTo>
                  <a:lnTo>
                    <a:pt x="24" y="172"/>
                  </a:lnTo>
                  <a:lnTo>
                    <a:pt x="24" y="170"/>
                  </a:lnTo>
                  <a:lnTo>
                    <a:pt x="23" y="162"/>
                  </a:lnTo>
                  <a:lnTo>
                    <a:pt x="20" y="162"/>
                  </a:lnTo>
                  <a:lnTo>
                    <a:pt x="20" y="158"/>
                  </a:lnTo>
                  <a:lnTo>
                    <a:pt x="24" y="158"/>
                  </a:lnTo>
                  <a:lnTo>
                    <a:pt x="24" y="153"/>
                  </a:lnTo>
                  <a:lnTo>
                    <a:pt x="22" y="153"/>
                  </a:lnTo>
                  <a:lnTo>
                    <a:pt x="22" y="145"/>
                  </a:lnTo>
                  <a:lnTo>
                    <a:pt x="24" y="145"/>
                  </a:lnTo>
                  <a:lnTo>
                    <a:pt x="24" y="138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3" y="131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20" y="126"/>
                  </a:lnTo>
                  <a:lnTo>
                    <a:pt x="23" y="125"/>
                  </a:lnTo>
                  <a:lnTo>
                    <a:pt x="23" y="122"/>
                  </a:lnTo>
                  <a:lnTo>
                    <a:pt x="25" y="122"/>
                  </a:lnTo>
                  <a:lnTo>
                    <a:pt x="25" y="119"/>
                  </a:lnTo>
                  <a:lnTo>
                    <a:pt x="30" y="118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8" y="103"/>
                  </a:lnTo>
                  <a:lnTo>
                    <a:pt x="24" y="103"/>
                  </a:lnTo>
                  <a:lnTo>
                    <a:pt x="24" y="95"/>
                  </a:lnTo>
                  <a:lnTo>
                    <a:pt x="24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7" y="82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27" y="73"/>
                  </a:lnTo>
                  <a:lnTo>
                    <a:pt x="28" y="71"/>
                  </a:lnTo>
                  <a:lnTo>
                    <a:pt x="31" y="71"/>
                  </a:lnTo>
                  <a:lnTo>
                    <a:pt x="35" y="69"/>
                  </a:lnTo>
                  <a:lnTo>
                    <a:pt x="36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0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7" y="45"/>
                  </a:lnTo>
                  <a:lnTo>
                    <a:pt x="39" y="45"/>
                  </a:lnTo>
                  <a:lnTo>
                    <a:pt x="38" y="40"/>
                  </a:lnTo>
                  <a:lnTo>
                    <a:pt x="35" y="38"/>
                  </a:lnTo>
                  <a:lnTo>
                    <a:pt x="32" y="35"/>
                  </a:lnTo>
                  <a:lnTo>
                    <a:pt x="30" y="34"/>
                  </a:lnTo>
                  <a:lnTo>
                    <a:pt x="24" y="33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3" y="29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108" y="0"/>
                  </a:lnTo>
                  <a:lnTo>
                    <a:pt x="109" y="52"/>
                  </a:lnTo>
                  <a:lnTo>
                    <a:pt x="109" y="55"/>
                  </a:lnTo>
                  <a:lnTo>
                    <a:pt x="113" y="55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24" y="63"/>
                  </a:lnTo>
                  <a:lnTo>
                    <a:pt x="124" y="66"/>
                  </a:lnTo>
                  <a:lnTo>
                    <a:pt x="135" y="66"/>
                  </a:lnTo>
                  <a:lnTo>
                    <a:pt x="135" y="70"/>
                  </a:lnTo>
                  <a:lnTo>
                    <a:pt x="141" y="70"/>
                  </a:lnTo>
                  <a:lnTo>
                    <a:pt x="141" y="74"/>
                  </a:lnTo>
                  <a:lnTo>
                    <a:pt x="149" y="74"/>
                  </a:lnTo>
                  <a:lnTo>
                    <a:pt x="150" y="72"/>
                  </a:lnTo>
                  <a:lnTo>
                    <a:pt x="155" y="72"/>
                  </a:lnTo>
                  <a:lnTo>
                    <a:pt x="155" y="60"/>
                  </a:lnTo>
                  <a:lnTo>
                    <a:pt x="159" y="61"/>
                  </a:lnTo>
                  <a:lnTo>
                    <a:pt x="159" y="56"/>
                  </a:lnTo>
                  <a:lnTo>
                    <a:pt x="164" y="56"/>
                  </a:lnTo>
                  <a:lnTo>
                    <a:pt x="164" y="51"/>
                  </a:lnTo>
                  <a:lnTo>
                    <a:pt x="168" y="51"/>
                  </a:lnTo>
                  <a:lnTo>
                    <a:pt x="168" y="49"/>
                  </a:lnTo>
                  <a:lnTo>
                    <a:pt x="173" y="49"/>
                  </a:lnTo>
                  <a:lnTo>
                    <a:pt x="173" y="44"/>
                  </a:lnTo>
                  <a:lnTo>
                    <a:pt x="178" y="44"/>
                  </a:lnTo>
                  <a:lnTo>
                    <a:pt x="178" y="42"/>
                  </a:lnTo>
                  <a:lnTo>
                    <a:pt x="180" y="42"/>
                  </a:lnTo>
                  <a:lnTo>
                    <a:pt x="180" y="39"/>
                  </a:lnTo>
                  <a:lnTo>
                    <a:pt x="189" y="39"/>
                  </a:lnTo>
                  <a:lnTo>
                    <a:pt x="189" y="42"/>
                  </a:lnTo>
                  <a:lnTo>
                    <a:pt x="196" y="42"/>
                  </a:lnTo>
                  <a:lnTo>
                    <a:pt x="207" y="42"/>
                  </a:lnTo>
                  <a:lnTo>
                    <a:pt x="207" y="44"/>
                  </a:lnTo>
                  <a:lnTo>
                    <a:pt x="210" y="44"/>
                  </a:lnTo>
                  <a:lnTo>
                    <a:pt x="210" y="47"/>
                  </a:lnTo>
                  <a:lnTo>
                    <a:pt x="215" y="47"/>
                  </a:lnTo>
                  <a:lnTo>
                    <a:pt x="215" y="49"/>
                  </a:lnTo>
                  <a:lnTo>
                    <a:pt x="226" y="50"/>
                  </a:lnTo>
                  <a:lnTo>
                    <a:pt x="226" y="53"/>
                  </a:lnTo>
                  <a:lnTo>
                    <a:pt x="226" y="55"/>
                  </a:lnTo>
                  <a:lnTo>
                    <a:pt x="232" y="55"/>
                  </a:lnTo>
                  <a:lnTo>
                    <a:pt x="232" y="58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44" y="60"/>
                  </a:lnTo>
                  <a:lnTo>
                    <a:pt x="244" y="63"/>
                  </a:lnTo>
                  <a:lnTo>
                    <a:pt x="246" y="63"/>
                  </a:lnTo>
                  <a:lnTo>
                    <a:pt x="246" y="67"/>
                  </a:lnTo>
                  <a:lnTo>
                    <a:pt x="250" y="67"/>
                  </a:lnTo>
                  <a:lnTo>
                    <a:pt x="251" y="72"/>
                  </a:lnTo>
                  <a:lnTo>
                    <a:pt x="255" y="72"/>
                  </a:lnTo>
                  <a:lnTo>
                    <a:pt x="255" y="76"/>
                  </a:lnTo>
                  <a:lnTo>
                    <a:pt x="259" y="76"/>
                  </a:lnTo>
                  <a:lnTo>
                    <a:pt x="259" y="81"/>
                  </a:lnTo>
                  <a:lnTo>
                    <a:pt x="261" y="81"/>
                  </a:lnTo>
                  <a:lnTo>
                    <a:pt x="261" y="83"/>
                  </a:lnTo>
                  <a:lnTo>
                    <a:pt x="266" y="83"/>
                  </a:lnTo>
                  <a:lnTo>
                    <a:pt x="266" y="86"/>
                  </a:lnTo>
                  <a:lnTo>
                    <a:pt x="269" y="87"/>
                  </a:lnTo>
                  <a:lnTo>
                    <a:pt x="272" y="90"/>
                  </a:lnTo>
                  <a:lnTo>
                    <a:pt x="276" y="91"/>
                  </a:lnTo>
                  <a:lnTo>
                    <a:pt x="276" y="96"/>
                  </a:lnTo>
                  <a:lnTo>
                    <a:pt x="280" y="96"/>
                  </a:lnTo>
                  <a:lnTo>
                    <a:pt x="279" y="97"/>
                  </a:lnTo>
                  <a:lnTo>
                    <a:pt x="284" y="97"/>
                  </a:lnTo>
                  <a:lnTo>
                    <a:pt x="284" y="99"/>
                  </a:lnTo>
                  <a:lnTo>
                    <a:pt x="302" y="100"/>
                  </a:lnTo>
                  <a:lnTo>
                    <a:pt x="302" y="101"/>
                  </a:lnTo>
                  <a:lnTo>
                    <a:pt x="307" y="101"/>
                  </a:lnTo>
                  <a:lnTo>
                    <a:pt x="307" y="108"/>
                  </a:lnTo>
                  <a:lnTo>
                    <a:pt x="312" y="108"/>
                  </a:lnTo>
                  <a:lnTo>
                    <a:pt x="312" y="109"/>
                  </a:lnTo>
                  <a:lnTo>
                    <a:pt x="312" y="114"/>
                  </a:lnTo>
                  <a:lnTo>
                    <a:pt x="316" y="114"/>
                  </a:lnTo>
                  <a:lnTo>
                    <a:pt x="316" y="120"/>
                  </a:lnTo>
                  <a:lnTo>
                    <a:pt x="318" y="120"/>
                  </a:lnTo>
                  <a:lnTo>
                    <a:pt x="319" y="128"/>
                  </a:lnTo>
                  <a:lnTo>
                    <a:pt x="322" y="127"/>
                  </a:lnTo>
                  <a:lnTo>
                    <a:pt x="322" y="131"/>
                  </a:lnTo>
                  <a:lnTo>
                    <a:pt x="325" y="131"/>
                  </a:lnTo>
                  <a:lnTo>
                    <a:pt x="325" y="136"/>
                  </a:lnTo>
                  <a:lnTo>
                    <a:pt x="327" y="136"/>
                  </a:lnTo>
                  <a:lnTo>
                    <a:pt x="327" y="140"/>
                  </a:lnTo>
                  <a:lnTo>
                    <a:pt x="329" y="140"/>
                  </a:lnTo>
                  <a:lnTo>
                    <a:pt x="329" y="142"/>
                  </a:lnTo>
                  <a:lnTo>
                    <a:pt x="331" y="142"/>
                  </a:lnTo>
                  <a:lnTo>
                    <a:pt x="331" y="144"/>
                  </a:lnTo>
                  <a:lnTo>
                    <a:pt x="334" y="144"/>
                  </a:lnTo>
                  <a:lnTo>
                    <a:pt x="334" y="147"/>
                  </a:lnTo>
                  <a:lnTo>
                    <a:pt x="336" y="147"/>
                  </a:lnTo>
                  <a:lnTo>
                    <a:pt x="337" y="149"/>
                  </a:lnTo>
                  <a:lnTo>
                    <a:pt x="340" y="149"/>
                  </a:lnTo>
                  <a:lnTo>
                    <a:pt x="340" y="158"/>
                  </a:lnTo>
                  <a:lnTo>
                    <a:pt x="343" y="158"/>
                  </a:lnTo>
                  <a:lnTo>
                    <a:pt x="343" y="166"/>
                  </a:lnTo>
                  <a:lnTo>
                    <a:pt x="340" y="167"/>
                  </a:lnTo>
                  <a:lnTo>
                    <a:pt x="340" y="170"/>
                  </a:lnTo>
                  <a:lnTo>
                    <a:pt x="342" y="200"/>
                  </a:lnTo>
                  <a:lnTo>
                    <a:pt x="339" y="201"/>
                  </a:lnTo>
                  <a:lnTo>
                    <a:pt x="339" y="205"/>
                  </a:lnTo>
                  <a:lnTo>
                    <a:pt x="336" y="205"/>
                  </a:lnTo>
                  <a:lnTo>
                    <a:pt x="336" y="208"/>
                  </a:lnTo>
                  <a:lnTo>
                    <a:pt x="333" y="208"/>
                  </a:lnTo>
                  <a:lnTo>
                    <a:pt x="333" y="216"/>
                  </a:lnTo>
                  <a:lnTo>
                    <a:pt x="255" y="216"/>
                  </a:lnTo>
                  <a:lnTo>
                    <a:pt x="255" y="219"/>
                  </a:lnTo>
                  <a:lnTo>
                    <a:pt x="254" y="219"/>
                  </a:lnTo>
                  <a:lnTo>
                    <a:pt x="211" y="219"/>
                  </a:lnTo>
                  <a:lnTo>
                    <a:pt x="210" y="221"/>
                  </a:lnTo>
                  <a:lnTo>
                    <a:pt x="208" y="222"/>
                  </a:lnTo>
                  <a:lnTo>
                    <a:pt x="204" y="225"/>
                  </a:lnTo>
                  <a:lnTo>
                    <a:pt x="203" y="225"/>
                  </a:lnTo>
                  <a:lnTo>
                    <a:pt x="197" y="221"/>
                  </a:lnTo>
                  <a:lnTo>
                    <a:pt x="194" y="219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1" y="218"/>
                  </a:lnTo>
                  <a:lnTo>
                    <a:pt x="190" y="217"/>
                  </a:lnTo>
                  <a:lnTo>
                    <a:pt x="185" y="215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1" y="214"/>
                  </a:lnTo>
                  <a:lnTo>
                    <a:pt x="170" y="212"/>
                  </a:lnTo>
                  <a:lnTo>
                    <a:pt x="168" y="210"/>
                  </a:lnTo>
                  <a:lnTo>
                    <a:pt x="164" y="204"/>
                  </a:lnTo>
                  <a:lnTo>
                    <a:pt x="160" y="199"/>
                  </a:lnTo>
                  <a:lnTo>
                    <a:pt x="158" y="198"/>
                  </a:lnTo>
                  <a:lnTo>
                    <a:pt x="156" y="198"/>
                  </a:lnTo>
                  <a:lnTo>
                    <a:pt x="154" y="199"/>
                  </a:lnTo>
                  <a:lnTo>
                    <a:pt x="153" y="201"/>
                  </a:lnTo>
                  <a:lnTo>
                    <a:pt x="151" y="203"/>
                  </a:lnTo>
                  <a:lnTo>
                    <a:pt x="146" y="204"/>
                  </a:lnTo>
                  <a:lnTo>
                    <a:pt x="143" y="205"/>
                  </a:lnTo>
                  <a:lnTo>
                    <a:pt x="142" y="205"/>
                  </a:lnTo>
                  <a:lnTo>
                    <a:pt x="141" y="210"/>
                  </a:lnTo>
                  <a:lnTo>
                    <a:pt x="140" y="215"/>
                  </a:lnTo>
                  <a:lnTo>
                    <a:pt x="140" y="221"/>
                  </a:lnTo>
                  <a:lnTo>
                    <a:pt x="137" y="227"/>
                  </a:lnTo>
                  <a:lnTo>
                    <a:pt x="129" y="235"/>
                  </a:lnTo>
                  <a:lnTo>
                    <a:pt x="122" y="240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auto">
            <a:xfrm>
              <a:off x="4427539" y="4073526"/>
              <a:ext cx="614363" cy="441325"/>
            </a:xfrm>
            <a:custGeom>
              <a:avLst/>
              <a:gdLst>
                <a:gd name="T0" fmla="*/ 9 w 387"/>
                <a:gd name="T1" fmla="*/ 197 h 278"/>
                <a:gd name="T2" fmla="*/ 24 w 387"/>
                <a:gd name="T3" fmla="*/ 100 h 278"/>
                <a:gd name="T4" fmla="*/ 11 w 387"/>
                <a:gd name="T5" fmla="*/ 77 h 278"/>
                <a:gd name="T6" fmla="*/ 27 w 387"/>
                <a:gd name="T7" fmla="*/ 49 h 278"/>
                <a:gd name="T8" fmla="*/ 64 w 387"/>
                <a:gd name="T9" fmla="*/ 25 h 278"/>
                <a:gd name="T10" fmla="*/ 248 w 387"/>
                <a:gd name="T11" fmla="*/ 1 h 278"/>
                <a:gd name="T12" fmla="*/ 296 w 387"/>
                <a:gd name="T13" fmla="*/ 0 h 278"/>
                <a:gd name="T14" fmla="*/ 301 w 387"/>
                <a:gd name="T15" fmla="*/ 4 h 278"/>
                <a:gd name="T16" fmla="*/ 302 w 387"/>
                <a:gd name="T17" fmla="*/ 11 h 278"/>
                <a:gd name="T18" fmla="*/ 296 w 387"/>
                <a:gd name="T19" fmla="*/ 15 h 278"/>
                <a:gd name="T20" fmla="*/ 298 w 387"/>
                <a:gd name="T21" fmla="*/ 19 h 278"/>
                <a:gd name="T22" fmla="*/ 302 w 387"/>
                <a:gd name="T23" fmla="*/ 23 h 278"/>
                <a:gd name="T24" fmla="*/ 302 w 387"/>
                <a:gd name="T25" fmla="*/ 27 h 278"/>
                <a:gd name="T26" fmla="*/ 305 w 387"/>
                <a:gd name="T27" fmla="*/ 30 h 278"/>
                <a:gd name="T28" fmla="*/ 306 w 387"/>
                <a:gd name="T29" fmla="*/ 34 h 278"/>
                <a:gd name="T30" fmla="*/ 310 w 387"/>
                <a:gd name="T31" fmla="*/ 38 h 278"/>
                <a:gd name="T32" fmla="*/ 315 w 387"/>
                <a:gd name="T33" fmla="*/ 42 h 278"/>
                <a:gd name="T34" fmla="*/ 312 w 387"/>
                <a:gd name="T35" fmla="*/ 52 h 278"/>
                <a:gd name="T36" fmla="*/ 322 w 387"/>
                <a:gd name="T37" fmla="*/ 63 h 278"/>
                <a:gd name="T38" fmla="*/ 325 w 387"/>
                <a:gd name="T39" fmla="*/ 70 h 278"/>
                <a:gd name="T40" fmla="*/ 324 w 387"/>
                <a:gd name="T41" fmla="*/ 76 h 278"/>
                <a:gd name="T42" fmla="*/ 329 w 387"/>
                <a:gd name="T43" fmla="*/ 84 h 278"/>
                <a:gd name="T44" fmla="*/ 333 w 387"/>
                <a:gd name="T45" fmla="*/ 90 h 278"/>
                <a:gd name="T46" fmla="*/ 344 w 387"/>
                <a:gd name="T47" fmla="*/ 91 h 278"/>
                <a:gd name="T48" fmla="*/ 348 w 387"/>
                <a:gd name="T49" fmla="*/ 99 h 278"/>
                <a:gd name="T50" fmla="*/ 344 w 387"/>
                <a:gd name="T51" fmla="*/ 101 h 278"/>
                <a:gd name="T52" fmla="*/ 346 w 387"/>
                <a:gd name="T53" fmla="*/ 104 h 278"/>
                <a:gd name="T54" fmla="*/ 349 w 387"/>
                <a:gd name="T55" fmla="*/ 107 h 278"/>
                <a:gd name="T56" fmla="*/ 352 w 387"/>
                <a:gd name="T57" fmla="*/ 112 h 278"/>
                <a:gd name="T58" fmla="*/ 356 w 387"/>
                <a:gd name="T59" fmla="*/ 115 h 278"/>
                <a:gd name="T60" fmla="*/ 355 w 387"/>
                <a:gd name="T61" fmla="*/ 119 h 278"/>
                <a:gd name="T62" fmla="*/ 351 w 387"/>
                <a:gd name="T63" fmla="*/ 131 h 278"/>
                <a:gd name="T64" fmla="*/ 352 w 387"/>
                <a:gd name="T65" fmla="*/ 137 h 278"/>
                <a:gd name="T66" fmla="*/ 356 w 387"/>
                <a:gd name="T67" fmla="*/ 148 h 278"/>
                <a:gd name="T68" fmla="*/ 356 w 387"/>
                <a:gd name="T69" fmla="*/ 156 h 278"/>
                <a:gd name="T70" fmla="*/ 366 w 387"/>
                <a:gd name="T71" fmla="*/ 164 h 278"/>
                <a:gd name="T72" fmla="*/ 368 w 387"/>
                <a:gd name="T73" fmla="*/ 170 h 278"/>
                <a:gd name="T74" fmla="*/ 365 w 387"/>
                <a:gd name="T75" fmla="*/ 179 h 278"/>
                <a:gd name="T76" fmla="*/ 366 w 387"/>
                <a:gd name="T77" fmla="*/ 190 h 278"/>
                <a:gd name="T78" fmla="*/ 370 w 387"/>
                <a:gd name="T79" fmla="*/ 204 h 278"/>
                <a:gd name="T80" fmla="*/ 375 w 387"/>
                <a:gd name="T81" fmla="*/ 213 h 278"/>
                <a:gd name="T82" fmla="*/ 380 w 387"/>
                <a:gd name="T83" fmla="*/ 222 h 278"/>
                <a:gd name="T84" fmla="*/ 378 w 387"/>
                <a:gd name="T85" fmla="*/ 225 h 278"/>
                <a:gd name="T86" fmla="*/ 380 w 387"/>
                <a:gd name="T87" fmla="*/ 230 h 278"/>
                <a:gd name="T88" fmla="*/ 387 w 387"/>
                <a:gd name="T89" fmla="*/ 242 h 278"/>
                <a:gd name="T90" fmla="*/ 387 w 387"/>
                <a:gd name="T91" fmla="*/ 252 h 278"/>
                <a:gd name="T92" fmla="*/ 384 w 387"/>
                <a:gd name="T93" fmla="*/ 256 h 278"/>
                <a:gd name="T94" fmla="*/ 381 w 387"/>
                <a:gd name="T95" fmla="*/ 258 h 278"/>
                <a:gd name="T96" fmla="*/ 381 w 387"/>
                <a:gd name="T97" fmla="*/ 268 h 278"/>
                <a:gd name="T98" fmla="*/ 379 w 387"/>
                <a:gd name="T99" fmla="*/ 276 h 278"/>
                <a:gd name="T100" fmla="*/ 226 w 387"/>
                <a:gd name="T101" fmla="*/ 276 h 278"/>
                <a:gd name="T102" fmla="*/ 59 w 387"/>
                <a:gd name="T103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7" h="278">
                  <a:moveTo>
                    <a:pt x="4" y="277"/>
                  </a:moveTo>
                  <a:lnTo>
                    <a:pt x="7" y="277"/>
                  </a:lnTo>
                  <a:lnTo>
                    <a:pt x="9" y="197"/>
                  </a:lnTo>
                  <a:lnTo>
                    <a:pt x="10" y="137"/>
                  </a:lnTo>
                  <a:lnTo>
                    <a:pt x="25" y="137"/>
                  </a:lnTo>
                  <a:lnTo>
                    <a:pt x="24" y="100"/>
                  </a:lnTo>
                  <a:lnTo>
                    <a:pt x="24" y="99"/>
                  </a:lnTo>
                  <a:lnTo>
                    <a:pt x="11" y="99"/>
                  </a:lnTo>
                  <a:lnTo>
                    <a:pt x="11" y="77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27" y="49"/>
                  </a:lnTo>
                  <a:lnTo>
                    <a:pt x="53" y="49"/>
                  </a:lnTo>
                  <a:lnTo>
                    <a:pt x="64" y="49"/>
                  </a:lnTo>
                  <a:lnTo>
                    <a:pt x="64" y="25"/>
                  </a:lnTo>
                  <a:lnTo>
                    <a:pt x="141" y="25"/>
                  </a:lnTo>
                  <a:lnTo>
                    <a:pt x="142" y="0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49" y="0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299" y="1"/>
                  </a:lnTo>
                  <a:lnTo>
                    <a:pt x="301" y="4"/>
                  </a:lnTo>
                  <a:lnTo>
                    <a:pt x="302" y="5"/>
                  </a:lnTo>
                  <a:lnTo>
                    <a:pt x="303" y="8"/>
                  </a:lnTo>
                  <a:lnTo>
                    <a:pt x="302" y="11"/>
                  </a:lnTo>
                  <a:lnTo>
                    <a:pt x="302" y="12"/>
                  </a:lnTo>
                  <a:lnTo>
                    <a:pt x="300" y="14"/>
                  </a:lnTo>
                  <a:lnTo>
                    <a:pt x="296" y="15"/>
                  </a:lnTo>
                  <a:lnTo>
                    <a:pt x="296" y="16"/>
                  </a:lnTo>
                  <a:lnTo>
                    <a:pt x="296" y="18"/>
                  </a:lnTo>
                  <a:lnTo>
                    <a:pt x="298" y="19"/>
                  </a:lnTo>
                  <a:lnTo>
                    <a:pt x="299" y="21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2" y="25"/>
                  </a:lnTo>
                  <a:lnTo>
                    <a:pt x="302" y="26"/>
                  </a:lnTo>
                  <a:lnTo>
                    <a:pt x="302" y="27"/>
                  </a:lnTo>
                  <a:lnTo>
                    <a:pt x="302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4" y="31"/>
                  </a:lnTo>
                  <a:lnTo>
                    <a:pt x="305" y="32"/>
                  </a:lnTo>
                  <a:lnTo>
                    <a:pt x="306" y="34"/>
                  </a:lnTo>
                  <a:lnTo>
                    <a:pt x="308" y="35"/>
                  </a:lnTo>
                  <a:lnTo>
                    <a:pt x="309" y="36"/>
                  </a:lnTo>
                  <a:lnTo>
                    <a:pt x="310" y="38"/>
                  </a:lnTo>
                  <a:lnTo>
                    <a:pt x="311" y="40"/>
                  </a:lnTo>
                  <a:lnTo>
                    <a:pt x="313" y="40"/>
                  </a:lnTo>
                  <a:lnTo>
                    <a:pt x="315" y="42"/>
                  </a:lnTo>
                  <a:lnTo>
                    <a:pt x="315" y="43"/>
                  </a:lnTo>
                  <a:lnTo>
                    <a:pt x="311" y="48"/>
                  </a:lnTo>
                  <a:lnTo>
                    <a:pt x="312" y="52"/>
                  </a:lnTo>
                  <a:lnTo>
                    <a:pt x="317" y="57"/>
                  </a:lnTo>
                  <a:lnTo>
                    <a:pt x="321" y="60"/>
                  </a:lnTo>
                  <a:lnTo>
                    <a:pt x="322" y="63"/>
                  </a:lnTo>
                  <a:lnTo>
                    <a:pt x="323" y="65"/>
                  </a:lnTo>
                  <a:lnTo>
                    <a:pt x="324" y="66"/>
                  </a:lnTo>
                  <a:lnTo>
                    <a:pt x="325" y="70"/>
                  </a:lnTo>
                  <a:lnTo>
                    <a:pt x="325" y="71"/>
                  </a:lnTo>
                  <a:lnTo>
                    <a:pt x="325" y="73"/>
                  </a:lnTo>
                  <a:lnTo>
                    <a:pt x="324" y="76"/>
                  </a:lnTo>
                  <a:lnTo>
                    <a:pt x="324" y="78"/>
                  </a:lnTo>
                  <a:lnTo>
                    <a:pt x="324" y="79"/>
                  </a:lnTo>
                  <a:lnTo>
                    <a:pt x="329" y="84"/>
                  </a:lnTo>
                  <a:lnTo>
                    <a:pt x="331" y="89"/>
                  </a:lnTo>
                  <a:lnTo>
                    <a:pt x="332" y="89"/>
                  </a:lnTo>
                  <a:lnTo>
                    <a:pt x="333" y="90"/>
                  </a:lnTo>
                  <a:lnTo>
                    <a:pt x="335" y="90"/>
                  </a:lnTo>
                  <a:lnTo>
                    <a:pt x="339" y="90"/>
                  </a:lnTo>
                  <a:lnTo>
                    <a:pt x="344" y="91"/>
                  </a:lnTo>
                  <a:lnTo>
                    <a:pt x="347" y="93"/>
                  </a:lnTo>
                  <a:lnTo>
                    <a:pt x="348" y="96"/>
                  </a:lnTo>
                  <a:lnTo>
                    <a:pt x="348" y="99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4" y="101"/>
                  </a:lnTo>
                  <a:lnTo>
                    <a:pt x="344" y="101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6" y="106"/>
                  </a:lnTo>
                  <a:lnTo>
                    <a:pt x="348" y="106"/>
                  </a:lnTo>
                  <a:lnTo>
                    <a:pt x="349" y="107"/>
                  </a:lnTo>
                  <a:lnTo>
                    <a:pt x="350" y="108"/>
                  </a:lnTo>
                  <a:lnTo>
                    <a:pt x="351" y="110"/>
                  </a:lnTo>
                  <a:lnTo>
                    <a:pt x="352" y="112"/>
                  </a:lnTo>
                  <a:lnTo>
                    <a:pt x="354" y="113"/>
                  </a:lnTo>
                  <a:lnTo>
                    <a:pt x="354" y="114"/>
                  </a:lnTo>
                  <a:lnTo>
                    <a:pt x="356" y="115"/>
                  </a:lnTo>
                  <a:lnTo>
                    <a:pt x="356" y="116"/>
                  </a:lnTo>
                  <a:lnTo>
                    <a:pt x="355" y="118"/>
                  </a:lnTo>
                  <a:lnTo>
                    <a:pt x="355" y="119"/>
                  </a:lnTo>
                  <a:lnTo>
                    <a:pt x="354" y="122"/>
                  </a:lnTo>
                  <a:lnTo>
                    <a:pt x="352" y="127"/>
                  </a:lnTo>
                  <a:lnTo>
                    <a:pt x="351" y="131"/>
                  </a:lnTo>
                  <a:lnTo>
                    <a:pt x="351" y="133"/>
                  </a:lnTo>
                  <a:lnTo>
                    <a:pt x="351" y="134"/>
                  </a:lnTo>
                  <a:lnTo>
                    <a:pt x="352" y="137"/>
                  </a:lnTo>
                  <a:lnTo>
                    <a:pt x="354" y="141"/>
                  </a:lnTo>
                  <a:lnTo>
                    <a:pt x="355" y="147"/>
                  </a:lnTo>
                  <a:lnTo>
                    <a:pt x="356" y="148"/>
                  </a:lnTo>
                  <a:lnTo>
                    <a:pt x="356" y="152"/>
                  </a:lnTo>
                  <a:lnTo>
                    <a:pt x="356" y="153"/>
                  </a:lnTo>
                  <a:lnTo>
                    <a:pt x="356" y="156"/>
                  </a:lnTo>
                  <a:lnTo>
                    <a:pt x="357" y="158"/>
                  </a:lnTo>
                  <a:lnTo>
                    <a:pt x="364" y="163"/>
                  </a:lnTo>
                  <a:lnTo>
                    <a:pt x="366" y="164"/>
                  </a:lnTo>
                  <a:lnTo>
                    <a:pt x="367" y="166"/>
                  </a:lnTo>
                  <a:lnTo>
                    <a:pt x="368" y="168"/>
                  </a:lnTo>
                  <a:lnTo>
                    <a:pt x="368" y="170"/>
                  </a:lnTo>
                  <a:lnTo>
                    <a:pt x="368" y="172"/>
                  </a:lnTo>
                  <a:lnTo>
                    <a:pt x="365" y="175"/>
                  </a:lnTo>
                  <a:lnTo>
                    <a:pt x="365" y="179"/>
                  </a:lnTo>
                  <a:lnTo>
                    <a:pt x="366" y="186"/>
                  </a:lnTo>
                  <a:lnTo>
                    <a:pt x="366" y="188"/>
                  </a:lnTo>
                  <a:lnTo>
                    <a:pt x="366" y="190"/>
                  </a:lnTo>
                  <a:lnTo>
                    <a:pt x="369" y="194"/>
                  </a:lnTo>
                  <a:lnTo>
                    <a:pt x="369" y="197"/>
                  </a:lnTo>
                  <a:lnTo>
                    <a:pt x="370" y="204"/>
                  </a:lnTo>
                  <a:lnTo>
                    <a:pt x="371" y="207"/>
                  </a:lnTo>
                  <a:lnTo>
                    <a:pt x="372" y="209"/>
                  </a:lnTo>
                  <a:lnTo>
                    <a:pt x="375" y="213"/>
                  </a:lnTo>
                  <a:lnTo>
                    <a:pt x="380" y="219"/>
                  </a:lnTo>
                  <a:lnTo>
                    <a:pt x="380" y="221"/>
                  </a:lnTo>
                  <a:lnTo>
                    <a:pt x="380" y="222"/>
                  </a:lnTo>
                  <a:lnTo>
                    <a:pt x="380" y="223"/>
                  </a:lnTo>
                  <a:lnTo>
                    <a:pt x="378" y="224"/>
                  </a:lnTo>
                  <a:lnTo>
                    <a:pt x="378" y="225"/>
                  </a:lnTo>
                  <a:lnTo>
                    <a:pt x="378" y="227"/>
                  </a:lnTo>
                  <a:lnTo>
                    <a:pt x="379" y="229"/>
                  </a:lnTo>
                  <a:lnTo>
                    <a:pt x="380" y="230"/>
                  </a:lnTo>
                  <a:lnTo>
                    <a:pt x="382" y="231"/>
                  </a:lnTo>
                  <a:lnTo>
                    <a:pt x="386" y="241"/>
                  </a:lnTo>
                  <a:lnTo>
                    <a:pt x="387" y="242"/>
                  </a:lnTo>
                  <a:lnTo>
                    <a:pt x="386" y="245"/>
                  </a:lnTo>
                  <a:lnTo>
                    <a:pt x="387" y="250"/>
                  </a:lnTo>
                  <a:lnTo>
                    <a:pt x="387" y="252"/>
                  </a:lnTo>
                  <a:lnTo>
                    <a:pt x="387" y="254"/>
                  </a:lnTo>
                  <a:lnTo>
                    <a:pt x="386" y="256"/>
                  </a:lnTo>
                  <a:lnTo>
                    <a:pt x="384" y="256"/>
                  </a:lnTo>
                  <a:lnTo>
                    <a:pt x="382" y="257"/>
                  </a:lnTo>
                  <a:lnTo>
                    <a:pt x="381" y="258"/>
                  </a:lnTo>
                  <a:lnTo>
                    <a:pt x="381" y="258"/>
                  </a:lnTo>
                  <a:lnTo>
                    <a:pt x="381" y="262"/>
                  </a:lnTo>
                  <a:lnTo>
                    <a:pt x="381" y="266"/>
                  </a:lnTo>
                  <a:lnTo>
                    <a:pt x="381" y="268"/>
                  </a:lnTo>
                  <a:lnTo>
                    <a:pt x="380" y="273"/>
                  </a:lnTo>
                  <a:lnTo>
                    <a:pt x="379" y="274"/>
                  </a:lnTo>
                  <a:lnTo>
                    <a:pt x="379" y="276"/>
                  </a:lnTo>
                  <a:lnTo>
                    <a:pt x="377" y="275"/>
                  </a:lnTo>
                  <a:lnTo>
                    <a:pt x="365" y="275"/>
                  </a:lnTo>
                  <a:lnTo>
                    <a:pt x="226" y="276"/>
                  </a:lnTo>
                  <a:lnTo>
                    <a:pt x="134" y="277"/>
                  </a:lnTo>
                  <a:lnTo>
                    <a:pt x="117" y="278"/>
                  </a:lnTo>
                  <a:lnTo>
                    <a:pt x="59" y="277"/>
                  </a:lnTo>
                  <a:lnTo>
                    <a:pt x="4" y="277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3119439" y="2649538"/>
              <a:ext cx="425450" cy="192088"/>
            </a:xfrm>
            <a:custGeom>
              <a:avLst/>
              <a:gdLst>
                <a:gd name="T0" fmla="*/ 217 w 268"/>
                <a:gd name="T1" fmla="*/ 1 h 121"/>
                <a:gd name="T2" fmla="*/ 152 w 268"/>
                <a:gd name="T3" fmla="*/ 1 h 121"/>
                <a:gd name="T4" fmla="*/ 39 w 268"/>
                <a:gd name="T5" fmla="*/ 0 h 121"/>
                <a:gd name="T6" fmla="*/ 0 w 268"/>
                <a:gd name="T7" fmla="*/ 0 h 121"/>
                <a:gd name="T8" fmla="*/ 0 w 268"/>
                <a:gd name="T9" fmla="*/ 9 h 121"/>
                <a:gd name="T10" fmla="*/ 6 w 268"/>
                <a:gd name="T11" fmla="*/ 15 h 121"/>
                <a:gd name="T12" fmla="*/ 6 w 268"/>
                <a:gd name="T13" fmla="*/ 25 h 121"/>
                <a:gd name="T14" fmla="*/ 11 w 268"/>
                <a:gd name="T15" fmla="*/ 37 h 121"/>
                <a:gd name="T16" fmla="*/ 48 w 268"/>
                <a:gd name="T17" fmla="*/ 64 h 121"/>
                <a:gd name="T18" fmla="*/ 48 w 268"/>
                <a:gd name="T19" fmla="*/ 68 h 121"/>
                <a:gd name="T20" fmla="*/ 49 w 268"/>
                <a:gd name="T21" fmla="*/ 83 h 121"/>
                <a:gd name="T22" fmla="*/ 49 w 268"/>
                <a:gd name="T23" fmla="*/ 96 h 121"/>
                <a:gd name="T24" fmla="*/ 48 w 268"/>
                <a:gd name="T25" fmla="*/ 110 h 121"/>
                <a:gd name="T26" fmla="*/ 130 w 268"/>
                <a:gd name="T27" fmla="*/ 121 h 121"/>
                <a:gd name="T28" fmla="*/ 196 w 268"/>
                <a:gd name="T29" fmla="*/ 112 h 121"/>
                <a:gd name="T30" fmla="*/ 226 w 268"/>
                <a:gd name="T31" fmla="*/ 111 h 121"/>
                <a:gd name="T32" fmla="*/ 226 w 268"/>
                <a:gd name="T33" fmla="*/ 114 h 121"/>
                <a:gd name="T34" fmla="*/ 226 w 268"/>
                <a:gd name="T35" fmla="*/ 117 h 121"/>
                <a:gd name="T36" fmla="*/ 225 w 268"/>
                <a:gd name="T37" fmla="*/ 120 h 121"/>
                <a:gd name="T38" fmla="*/ 254 w 268"/>
                <a:gd name="T39" fmla="*/ 121 h 121"/>
                <a:gd name="T40" fmla="*/ 255 w 268"/>
                <a:gd name="T41" fmla="*/ 118 h 121"/>
                <a:gd name="T42" fmla="*/ 257 w 268"/>
                <a:gd name="T43" fmla="*/ 109 h 121"/>
                <a:gd name="T44" fmla="*/ 258 w 268"/>
                <a:gd name="T45" fmla="*/ 101 h 121"/>
                <a:gd name="T46" fmla="*/ 258 w 268"/>
                <a:gd name="T47" fmla="*/ 90 h 121"/>
                <a:gd name="T48" fmla="*/ 263 w 268"/>
                <a:gd name="T49" fmla="*/ 81 h 121"/>
                <a:gd name="T50" fmla="*/ 266 w 268"/>
                <a:gd name="T51" fmla="*/ 79 h 121"/>
                <a:gd name="T52" fmla="*/ 268 w 268"/>
                <a:gd name="T53" fmla="*/ 77 h 121"/>
                <a:gd name="T54" fmla="*/ 238 w 268"/>
                <a:gd name="T55" fmla="*/ 79 h 121"/>
                <a:gd name="T56" fmla="*/ 232 w 268"/>
                <a:gd name="T57" fmla="*/ 80 h 121"/>
                <a:gd name="T58" fmla="*/ 228 w 268"/>
                <a:gd name="T59" fmla="*/ 75 h 121"/>
                <a:gd name="T60" fmla="*/ 229 w 268"/>
                <a:gd name="T61" fmla="*/ 72 h 121"/>
                <a:gd name="T62" fmla="*/ 230 w 268"/>
                <a:gd name="T63" fmla="*/ 69 h 121"/>
                <a:gd name="T64" fmla="*/ 230 w 268"/>
                <a:gd name="T65" fmla="*/ 66 h 121"/>
                <a:gd name="T66" fmla="*/ 231 w 268"/>
                <a:gd name="T67" fmla="*/ 62 h 121"/>
                <a:gd name="T68" fmla="*/ 233 w 268"/>
                <a:gd name="T69" fmla="*/ 58 h 121"/>
                <a:gd name="T70" fmla="*/ 233 w 268"/>
                <a:gd name="T71" fmla="*/ 55 h 121"/>
                <a:gd name="T72" fmla="*/ 231 w 268"/>
                <a:gd name="T73" fmla="*/ 48 h 121"/>
                <a:gd name="T74" fmla="*/ 234 w 268"/>
                <a:gd name="T75" fmla="*/ 46 h 121"/>
                <a:gd name="T76" fmla="*/ 235 w 268"/>
                <a:gd name="T77" fmla="*/ 44 h 121"/>
                <a:gd name="T78" fmla="*/ 234 w 268"/>
                <a:gd name="T79" fmla="*/ 43 h 121"/>
                <a:gd name="T80" fmla="*/ 231 w 268"/>
                <a:gd name="T81" fmla="*/ 41 h 121"/>
                <a:gd name="T82" fmla="*/ 232 w 268"/>
                <a:gd name="T83" fmla="*/ 38 h 121"/>
                <a:gd name="T84" fmla="*/ 235 w 268"/>
                <a:gd name="T85" fmla="*/ 36 h 121"/>
                <a:gd name="T86" fmla="*/ 240 w 268"/>
                <a:gd name="T87" fmla="*/ 36 h 121"/>
                <a:gd name="T88" fmla="*/ 241 w 268"/>
                <a:gd name="T89" fmla="*/ 35 h 121"/>
                <a:gd name="T90" fmla="*/ 240 w 268"/>
                <a:gd name="T91" fmla="*/ 32 h 121"/>
                <a:gd name="T92" fmla="*/ 242 w 268"/>
                <a:gd name="T93" fmla="*/ 30 h 121"/>
                <a:gd name="T94" fmla="*/ 243 w 268"/>
                <a:gd name="T95" fmla="*/ 28 h 121"/>
                <a:gd name="T96" fmla="*/ 240 w 268"/>
                <a:gd name="T97" fmla="*/ 22 h 121"/>
                <a:gd name="T98" fmla="*/ 237 w 268"/>
                <a:gd name="T99" fmla="*/ 18 h 121"/>
                <a:gd name="T100" fmla="*/ 233 w 268"/>
                <a:gd name="T101" fmla="*/ 17 h 121"/>
                <a:gd name="T102" fmla="*/ 226 w 268"/>
                <a:gd name="T103" fmla="*/ 13 h 121"/>
                <a:gd name="T104" fmla="*/ 223 w 268"/>
                <a:gd name="T105" fmla="*/ 9 h 121"/>
                <a:gd name="T106" fmla="*/ 224 w 268"/>
                <a:gd name="T107" fmla="*/ 5 h 121"/>
                <a:gd name="T108" fmla="*/ 223 w 268"/>
                <a:gd name="T109" fmla="*/ 2 h 121"/>
                <a:gd name="T110" fmla="*/ 220 w 268"/>
                <a:gd name="T111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21">
                  <a:moveTo>
                    <a:pt x="217" y="2"/>
                  </a:moveTo>
                  <a:lnTo>
                    <a:pt x="217" y="1"/>
                  </a:lnTo>
                  <a:lnTo>
                    <a:pt x="185" y="0"/>
                  </a:lnTo>
                  <a:lnTo>
                    <a:pt x="152" y="1"/>
                  </a:lnTo>
                  <a:lnTo>
                    <a:pt x="89" y="0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10" y="26"/>
                  </a:lnTo>
                  <a:lnTo>
                    <a:pt x="11" y="37"/>
                  </a:lnTo>
                  <a:lnTo>
                    <a:pt x="11" y="64"/>
                  </a:lnTo>
                  <a:lnTo>
                    <a:pt x="48" y="64"/>
                  </a:lnTo>
                  <a:lnTo>
                    <a:pt x="48" y="65"/>
                  </a:lnTo>
                  <a:lnTo>
                    <a:pt x="48" y="68"/>
                  </a:lnTo>
                  <a:lnTo>
                    <a:pt x="48" y="74"/>
                  </a:lnTo>
                  <a:lnTo>
                    <a:pt x="49" y="83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48" y="108"/>
                  </a:lnTo>
                  <a:lnTo>
                    <a:pt x="48" y="110"/>
                  </a:lnTo>
                  <a:lnTo>
                    <a:pt x="48" y="121"/>
                  </a:lnTo>
                  <a:lnTo>
                    <a:pt x="130" y="121"/>
                  </a:lnTo>
                  <a:lnTo>
                    <a:pt x="196" y="121"/>
                  </a:lnTo>
                  <a:lnTo>
                    <a:pt x="196" y="112"/>
                  </a:lnTo>
                  <a:lnTo>
                    <a:pt x="223" y="111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6" y="114"/>
                  </a:lnTo>
                  <a:lnTo>
                    <a:pt x="226" y="116"/>
                  </a:lnTo>
                  <a:lnTo>
                    <a:pt x="226" y="117"/>
                  </a:lnTo>
                  <a:lnTo>
                    <a:pt x="226" y="118"/>
                  </a:lnTo>
                  <a:lnTo>
                    <a:pt x="225" y="120"/>
                  </a:lnTo>
                  <a:lnTo>
                    <a:pt x="225" y="121"/>
                  </a:lnTo>
                  <a:lnTo>
                    <a:pt x="254" y="121"/>
                  </a:lnTo>
                  <a:lnTo>
                    <a:pt x="255" y="121"/>
                  </a:lnTo>
                  <a:lnTo>
                    <a:pt x="255" y="118"/>
                  </a:lnTo>
                  <a:lnTo>
                    <a:pt x="256" y="116"/>
                  </a:lnTo>
                  <a:lnTo>
                    <a:pt x="257" y="109"/>
                  </a:lnTo>
                  <a:lnTo>
                    <a:pt x="257" y="105"/>
                  </a:lnTo>
                  <a:lnTo>
                    <a:pt x="258" y="101"/>
                  </a:lnTo>
                  <a:lnTo>
                    <a:pt x="258" y="99"/>
                  </a:lnTo>
                  <a:lnTo>
                    <a:pt x="258" y="90"/>
                  </a:lnTo>
                  <a:lnTo>
                    <a:pt x="260" y="85"/>
                  </a:lnTo>
                  <a:lnTo>
                    <a:pt x="263" y="81"/>
                  </a:lnTo>
                  <a:lnTo>
                    <a:pt x="264" y="80"/>
                  </a:lnTo>
                  <a:lnTo>
                    <a:pt x="266" y="79"/>
                  </a:lnTo>
                  <a:lnTo>
                    <a:pt x="267" y="78"/>
                  </a:lnTo>
                  <a:lnTo>
                    <a:pt x="268" y="77"/>
                  </a:lnTo>
                  <a:lnTo>
                    <a:pt x="242" y="78"/>
                  </a:lnTo>
                  <a:lnTo>
                    <a:pt x="238" y="79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1" y="79"/>
                  </a:lnTo>
                  <a:lnTo>
                    <a:pt x="228" y="75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30" y="70"/>
                  </a:lnTo>
                  <a:lnTo>
                    <a:pt x="230" y="69"/>
                  </a:lnTo>
                  <a:lnTo>
                    <a:pt x="230" y="67"/>
                  </a:lnTo>
                  <a:lnTo>
                    <a:pt x="230" y="66"/>
                  </a:lnTo>
                  <a:lnTo>
                    <a:pt x="230" y="65"/>
                  </a:lnTo>
                  <a:lnTo>
                    <a:pt x="231" y="62"/>
                  </a:lnTo>
                  <a:lnTo>
                    <a:pt x="231" y="59"/>
                  </a:lnTo>
                  <a:lnTo>
                    <a:pt x="233" y="58"/>
                  </a:lnTo>
                  <a:lnTo>
                    <a:pt x="233" y="56"/>
                  </a:lnTo>
                  <a:lnTo>
                    <a:pt x="233" y="55"/>
                  </a:lnTo>
                  <a:lnTo>
                    <a:pt x="231" y="53"/>
                  </a:lnTo>
                  <a:lnTo>
                    <a:pt x="231" y="48"/>
                  </a:lnTo>
                  <a:lnTo>
                    <a:pt x="233" y="47"/>
                  </a:lnTo>
                  <a:lnTo>
                    <a:pt x="234" y="46"/>
                  </a:lnTo>
                  <a:lnTo>
                    <a:pt x="235" y="45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4" y="43"/>
                  </a:lnTo>
                  <a:lnTo>
                    <a:pt x="231" y="42"/>
                  </a:lnTo>
                  <a:lnTo>
                    <a:pt x="231" y="41"/>
                  </a:lnTo>
                  <a:lnTo>
                    <a:pt x="231" y="40"/>
                  </a:lnTo>
                  <a:lnTo>
                    <a:pt x="232" y="38"/>
                  </a:lnTo>
                  <a:lnTo>
                    <a:pt x="233" y="37"/>
                  </a:lnTo>
                  <a:lnTo>
                    <a:pt x="235" y="36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6"/>
                  </a:lnTo>
                  <a:lnTo>
                    <a:pt x="241" y="35"/>
                  </a:lnTo>
                  <a:lnTo>
                    <a:pt x="240" y="33"/>
                  </a:lnTo>
                  <a:lnTo>
                    <a:pt x="240" y="32"/>
                  </a:lnTo>
                  <a:lnTo>
                    <a:pt x="240" y="31"/>
                  </a:lnTo>
                  <a:lnTo>
                    <a:pt x="242" y="30"/>
                  </a:lnTo>
                  <a:lnTo>
                    <a:pt x="243" y="29"/>
                  </a:lnTo>
                  <a:lnTo>
                    <a:pt x="243" y="28"/>
                  </a:lnTo>
                  <a:lnTo>
                    <a:pt x="242" y="26"/>
                  </a:lnTo>
                  <a:lnTo>
                    <a:pt x="240" y="22"/>
                  </a:lnTo>
                  <a:lnTo>
                    <a:pt x="239" y="20"/>
                  </a:lnTo>
                  <a:lnTo>
                    <a:pt x="237" y="18"/>
                  </a:lnTo>
                  <a:lnTo>
                    <a:pt x="235" y="16"/>
                  </a:lnTo>
                  <a:lnTo>
                    <a:pt x="233" y="17"/>
                  </a:lnTo>
                  <a:lnTo>
                    <a:pt x="231" y="17"/>
                  </a:lnTo>
                  <a:lnTo>
                    <a:pt x="226" y="13"/>
                  </a:lnTo>
                  <a:lnTo>
                    <a:pt x="224" y="11"/>
                  </a:lnTo>
                  <a:lnTo>
                    <a:pt x="223" y="9"/>
                  </a:lnTo>
                  <a:lnTo>
                    <a:pt x="224" y="6"/>
                  </a:lnTo>
                  <a:lnTo>
                    <a:pt x="224" y="5"/>
                  </a:lnTo>
                  <a:lnTo>
                    <a:pt x="224" y="3"/>
                  </a:lnTo>
                  <a:lnTo>
                    <a:pt x="223" y="2"/>
                  </a:lnTo>
                  <a:lnTo>
                    <a:pt x="222" y="2"/>
                  </a:lnTo>
                  <a:lnTo>
                    <a:pt x="220" y="2"/>
                  </a:lnTo>
                  <a:lnTo>
                    <a:pt x="217" y="2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auto">
            <a:xfrm>
              <a:off x="2855914" y="1919288"/>
              <a:ext cx="452438" cy="647700"/>
            </a:xfrm>
            <a:custGeom>
              <a:avLst/>
              <a:gdLst>
                <a:gd name="T0" fmla="*/ 154 w 285"/>
                <a:gd name="T1" fmla="*/ 330 h 408"/>
                <a:gd name="T2" fmla="*/ 157 w 285"/>
                <a:gd name="T3" fmla="*/ 348 h 408"/>
                <a:gd name="T4" fmla="*/ 156 w 285"/>
                <a:gd name="T5" fmla="*/ 363 h 408"/>
                <a:gd name="T6" fmla="*/ 157 w 285"/>
                <a:gd name="T7" fmla="*/ 379 h 408"/>
                <a:gd name="T8" fmla="*/ 163 w 285"/>
                <a:gd name="T9" fmla="*/ 402 h 408"/>
                <a:gd name="T10" fmla="*/ 88 w 285"/>
                <a:gd name="T11" fmla="*/ 408 h 408"/>
                <a:gd name="T12" fmla="*/ 18 w 285"/>
                <a:gd name="T13" fmla="*/ 189 h 408"/>
                <a:gd name="T14" fmla="*/ 15 w 285"/>
                <a:gd name="T15" fmla="*/ 174 h 408"/>
                <a:gd name="T16" fmla="*/ 14 w 285"/>
                <a:gd name="T17" fmla="*/ 164 h 408"/>
                <a:gd name="T18" fmla="*/ 12 w 285"/>
                <a:gd name="T19" fmla="*/ 156 h 408"/>
                <a:gd name="T20" fmla="*/ 3 w 285"/>
                <a:gd name="T21" fmla="*/ 144 h 408"/>
                <a:gd name="T22" fmla="*/ 0 w 285"/>
                <a:gd name="T23" fmla="*/ 130 h 408"/>
                <a:gd name="T24" fmla="*/ 18 w 285"/>
                <a:gd name="T25" fmla="*/ 129 h 408"/>
                <a:gd name="T26" fmla="*/ 33 w 285"/>
                <a:gd name="T27" fmla="*/ 131 h 408"/>
                <a:gd name="T28" fmla="*/ 45 w 285"/>
                <a:gd name="T29" fmla="*/ 112 h 408"/>
                <a:gd name="T30" fmla="*/ 44 w 285"/>
                <a:gd name="T31" fmla="*/ 92 h 408"/>
                <a:gd name="T32" fmla="*/ 47 w 285"/>
                <a:gd name="T33" fmla="*/ 68 h 408"/>
                <a:gd name="T34" fmla="*/ 51 w 285"/>
                <a:gd name="T35" fmla="*/ 57 h 408"/>
                <a:gd name="T36" fmla="*/ 63 w 285"/>
                <a:gd name="T37" fmla="*/ 62 h 408"/>
                <a:gd name="T38" fmla="*/ 76 w 285"/>
                <a:gd name="T39" fmla="*/ 67 h 408"/>
                <a:gd name="T40" fmla="*/ 91 w 285"/>
                <a:gd name="T41" fmla="*/ 84 h 408"/>
                <a:gd name="T42" fmla="*/ 125 w 285"/>
                <a:gd name="T43" fmla="*/ 91 h 408"/>
                <a:gd name="T44" fmla="*/ 138 w 285"/>
                <a:gd name="T45" fmla="*/ 100 h 408"/>
                <a:gd name="T46" fmla="*/ 151 w 285"/>
                <a:gd name="T47" fmla="*/ 106 h 408"/>
                <a:gd name="T48" fmla="*/ 168 w 285"/>
                <a:gd name="T49" fmla="*/ 111 h 408"/>
                <a:gd name="T50" fmla="*/ 173 w 285"/>
                <a:gd name="T51" fmla="*/ 102 h 408"/>
                <a:gd name="T52" fmla="*/ 159 w 285"/>
                <a:gd name="T53" fmla="*/ 85 h 408"/>
                <a:gd name="T54" fmla="*/ 159 w 285"/>
                <a:gd name="T55" fmla="*/ 67 h 408"/>
                <a:gd name="T56" fmla="*/ 163 w 285"/>
                <a:gd name="T57" fmla="*/ 56 h 408"/>
                <a:gd name="T58" fmla="*/ 181 w 285"/>
                <a:gd name="T59" fmla="*/ 50 h 408"/>
                <a:gd name="T60" fmla="*/ 194 w 285"/>
                <a:gd name="T61" fmla="*/ 49 h 408"/>
                <a:gd name="T62" fmla="*/ 203 w 285"/>
                <a:gd name="T63" fmla="*/ 45 h 408"/>
                <a:gd name="T64" fmla="*/ 215 w 285"/>
                <a:gd name="T65" fmla="*/ 35 h 408"/>
                <a:gd name="T66" fmla="*/ 234 w 285"/>
                <a:gd name="T67" fmla="*/ 23 h 408"/>
                <a:gd name="T68" fmla="*/ 250 w 285"/>
                <a:gd name="T69" fmla="*/ 12 h 408"/>
                <a:gd name="T70" fmla="*/ 260 w 285"/>
                <a:gd name="T71" fmla="*/ 1 h 408"/>
                <a:gd name="T72" fmla="*/ 265 w 285"/>
                <a:gd name="T73" fmla="*/ 9 h 408"/>
                <a:gd name="T74" fmla="*/ 276 w 285"/>
                <a:gd name="T75" fmla="*/ 15 h 408"/>
                <a:gd name="T76" fmla="*/ 268 w 285"/>
                <a:gd name="T77" fmla="*/ 30 h 408"/>
                <a:gd name="T78" fmla="*/ 267 w 285"/>
                <a:gd name="T79" fmla="*/ 49 h 408"/>
                <a:gd name="T80" fmla="*/ 274 w 285"/>
                <a:gd name="T81" fmla="*/ 57 h 408"/>
                <a:gd name="T82" fmla="*/ 285 w 285"/>
                <a:gd name="T83" fmla="*/ 64 h 408"/>
                <a:gd name="T84" fmla="*/ 275 w 285"/>
                <a:gd name="T85" fmla="*/ 83 h 408"/>
                <a:gd name="T86" fmla="*/ 265 w 285"/>
                <a:gd name="T87" fmla="*/ 93 h 408"/>
                <a:gd name="T88" fmla="*/ 258 w 285"/>
                <a:gd name="T89" fmla="*/ 111 h 408"/>
                <a:gd name="T90" fmla="*/ 243 w 285"/>
                <a:gd name="T91" fmla="*/ 132 h 408"/>
                <a:gd name="T92" fmla="*/ 238 w 285"/>
                <a:gd name="T93" fmla="*/ 153 h 408"/>
                <a:gd name="T94" fmla="*/ 232 w 285"/>
                <a:gd name="T95" fmla="*/ 174 h 408"/>
                <a:gd name="T96" fmla="*/ 219 w 285"/>
                <a:gd name="T97" fmla="*/ 187 h 408"/>
                <a:gd name="T98" fmla="*/ 214 w 285"/>
                <a:gd name="T99" fmla="*/ 199 h 408"/>
                <a:gd name="T100" fmla="*/ 213 w 285"/>
                <a:gd name="T101" fmla="*/ 207 h 408"/>
                <a:gd name="T102" fmla="*/ 219 w 285"/>
                <a:gd name="T103" fmla="*/ 219 h 408"/>
                <a:gd name="T104" fmla="*/ 224 w 285"/>
                <a:gd name="T105" fmla="*/ 235 h 408"/>
                <a:gd name="T106" fmla="*/ 208 w 285"/>
                <a:gd name="T107" fmla="*/ 242 h 408"/>
                <a:gd name="T108" fmla="*/ 196 w 285"/>
                <a:gd name="T109" fmla="*/ 252 h 408"/>
                <a:gd name="T110" fmla="*/ 179 w 285"/>
                <a:gd name="T111" fmla="*/ 264 h 408"/>
                <a:gd name="T112" fmla="*/ 168 w 285"/>
                <a:gd name="T113" fmla="*/ 273 h 408"/>
                <a:gd name="T114" fmla="*/ 153 w 285"/>
                <a:gd name="T115" fmla="*/ 281 h 408"/>
                <a:gd name="T116" fmla="*/ 137 w 285"/>
                <a:gd name="T117" fmla="*/ 300 h 408"/>
                <a:gd name="T118" fmla="*/ 135 w 285"/>
                <a:gd name="T119" fmla="*/ 32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408">
                  <a:moveTo>
                    <a:pt x="142" y="325"/>
                  </a:moveTo>
                  <a:lnTo>
                    <a:pt x="144" y="326"/>
                  </a:lnTo>
                  <a:lnTo>
                    <a:pt x="146" y="326"/>
                  </a:lnTo>
                  <a:lnTo>
                    <a:pt x="147" y="327"/>
                  </a:lnTo>
                  <a:lnTo>
                    <a:pt x="150" y="327"/>
                  </a:lnTo>
                  <a:lnTo>
                    <a:pt x="154" y="330"/>
                  </a:lnTo>
                  <a:lnTo>
                    <a:pt x="155" y="332"/>
                  </a:lnTo>
                  <a:lnTo>
                    <a:pt x="155" y="333"/>
                  </a:lnTo>
                  <a:lnTo>
                    <a:pt x="155" y="341"/>
                  </a:lnTo>
                  <a:lnTo>
                    <a:pt x="155" y="343"/>
                  </a:lnTo>
                  <a:lnTo>
                    <a:pt x="157" y="345"/>
                  </a:lnTo>
                  <a:lnTo>
                    <a:pt x="157" y="348"/>
                  </a:lnTo>
                  <a:lnTo>
                    <a:pt x="155" y="351"/>
                  </a:lnTo>
                  <a:lnTo>
                    <a:pt x="154" y="358"/>
                  </a:lnTo>
                  <a:lnTo>
                    <a:pt x="154" y="359"/>
                  </a:lnTo>
                  <a:lnTo>
                    <a:pt x="154" y="360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7" y="367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4"/>
                  </a:lnTo>
                  <a:lnTo>
                    <a:pt x="157" y="378"/>
                  </a:lnTo>
                  <a:lnTo>
                    <a:pt x="157" y="379"/>
                  </a:lnTo>
                  <a:lnTo>
                    <a:pt x="158" y="382"/>
                  </a:lnTo>
                  <a:lnTo>
                    <a:pt x="161" y="388"/>
                  </a:lnTo>
                  <a:lnTo>
                    <a:pt x="160" y="393"/>
                  </a:lnTo>
                  <a:lnTo>
                    <a:pt x="161" y="395"/>
                  </a:lnTo>
                  <a:lnTo>
                    <a:pt x="163" y="399"/>
                  </a:lnTo>
                  <a:lnTo>
                    <a:pt x="163" y="402"/>
                  </a:lnTo>
                  <a:lnTo>
                    <a:pt x="165" y="407"/>
                  </a:lnTo>
                  <a:lnTo>
                    <a:pt x="155" y="408"/>
                  </a:lnTo>
                  <a:lnTo>
                    <a:pt x="147" y="408"/>
                  </a:lnTo>
                  <a:lnTo>
                    <a:pt x="136" y="408"/>
                  </a:lnTo>
                  <a:lnTo>
                    <a:pt x="113" y="408"/>
                  </a:lnTo>
                  <a:lnTo>
                    <a:pt x="88" y="408"/>
                  </a:lnTo>
                  <a:lnTo>
                    <a:pt x="27" y="407"/>
                  </a:lnTo>
                  <a:lnTo>
                    <a:pt x="18" y="407"/>
                  </a:lnTo>
                  <a:lnTo>
                    <a:pt x="17" y="401"/>
                  </a:lnTo>
                  <a:lnTo>
                    <a:pt x="18" y="320"/>
                  </a:lnTo>
                  <a:lnTo>
                    <a:pt x="18" y="279"/>
                  </a:lnTo>
                  <a:lnTo>
                    <a:pt x="18" y="189"/>
                  </a:lnTo>
                  <a:lnTo>
                    <a:pt x="18" y="186"/>
                  </a:lnTo>
                  <a:lnTo>
                    <a:pt x="15" y="181"/>
                  </a:lnTo>
                  <a:lnTo>
                    <a:pt x="15" y="179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4"/>
                  </a:lnTo>
                  <a:lnTo>
                    <a:pt x="15" y="173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2" y="168"/>
                  </a:lnTo>
                  <a:lnTo>
                    <a:pt x="15" y="166"/>
                  </a:lnTo>
                  <a:lnTo>
                    <a:pt x="14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2" y="159"/>
                  </a:lnTo>
                  <a:lnTo>
                    <a:pt x="13" y="159"/>
                  </a:lnTo>
                  <a:lnTo>
                    <a:pt x="13" y="157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9" y="152"/>
                  </a:lnTo>
                  <a:lnTo>
                    <a:pt x="8" y="148"/>
                  </a:lnTo>
                  <a:lnTo>
                    <a:pt x="6" y="146"/>
                  </a:lnTo>
                  <a:lnTo>
                    <a:pt x="4" y="145"/>
                  </a:lnTo>
                  <a:lnTo>
                    <a:pt x="3" y="144"/>
                  </a:lnTo>
                  <a:lnTo>
                    <a:pt x="3" y="142"/>
                  </a:lnTo>
                  <a:lnTo>
                    <a:pt x="3" y="138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0" y="131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7" y="129"/>
                  </a:lnTo>
                  <a:lnTo>
                    <a:pt x="8" y="129"/>
                  </a:lnTo>
                  <a:lnTo>
                    <a:pt x="12" y="128"/>
                  </a:lnTo>
                  <a:lnTo>
                    <a:pt x="14" y="126"/>
                  </a:lnTo>
                  <a:lnTo>
                    <a:pt x="18" y="129"/>
                  </a:lnTo>
                  <a:lnTo>
                    <a:pt x="22" y="129"/>
                  </a:lnTo>
                  <a:lnTo>
                    <a:pt x="24" y="130"/>
                  </a:lnTo>
                  <a:lnTo>
                    <a:pt x="28" y="133"/>
                  </a:lnTo>
                  <a:lnTo>
                    <a:pt x="30" y="133"/>
                  </a:lnTo>
                  <a:lnTo>
                    <a:pt x="32" y="133"/>
                  </a:lnTo>
                  <a:lnTo>
                    <a:pt x="33" y="131"/>
                  </a:lnTo>
                  <a:lnTo>
                    <a:pt x="37" y="127"/>
                  </a:lnTo>
                  <a:lnTo>
                    <a:pt x="41" y="125"/>
                  </a:lnTo>
                  <a:lnTo>
                    <a:pt x="40" y="123"/>
                  </a:lnTo>
                  <a:lnTo>
                    <a:pt x="41" y="119"/>
                  </a:lnTo>
                  <a:lnTo>
                    <a:pt x="44" y="115"/>
                  </a:lnTo>
                  <a:lnTo>
                    <a:pt x="45" y="112"/>
                  </a:lnTo>
                  <a:lnTo>
                    <a:pt x="49" y="108"/>
                  </a:lnTo>
                  <a:lnTo>
                    <a:pt x="50" y="105"/>
                  </a:lnTo>
                  <a:lnTo>
                    <a:pt x="49" y="101"/>
                  </a:lnTo>
                  <a:lnTo>
                    <a:pt x="47" y="99"/>
                  </a:lnTo>
                  <a:lnTo>
                    <a:pt x="46" y="94"/>
                  </a:lnTo>
                  <a:lnTo>
                    <a:pt x="44" y="92"/>
                  </a:lnTo>
                  <a:lnTo>
                    <a:pt x="38" y="86"/>
                  </a:lnTo>
                  <a:lnTo>
                    <a:pt x="37" y="85"/>
                  </a:lnTo>
                  <a:lnTo>
                    <a:pt x="44" y="81"/>
                  </a:lnTo>
                  <a:lnTo>
                    <a:pt x="45" y="78"/>
                  </a:lnTo>
                  <a:lnTo>
                    <a:pt x="46" y="71"/>
                  </a:lnTo>
                  <a:lnTo>
                    <a:pt x="47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47" y="62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51" y="57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4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73" y="66"/>
                  </a:lnTo>
                  <a:lnTo>
                    <a:pt x="76" y="67"/>
                  </a:lnTo>
                  <a:lnTo>
                    <a:pt x="81" y="72"/>
                  </a:lnTo>
                  <a:lnTo>
                    <a:pt x="84" y="75"/>
                  </a:lnTo>
                  <a:lnTo>
                    <a:pt x="85" y="76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1" y="84"/>
                  </a:lnTo>
                  <a:lnTo>
                    <a:pt x="94" y="86"/>
                  </a:lnTo>
                  <a:lnTo>
                    <a:pt x="97" y="88"/>
                  </a:lnTo>
                  <a:lnTo>
                    <a:pt x="103" y="88"/>
                  </a:lnTo>
                  <a:lnTo>
                    <a:pt x="119" y="87"/>
                  </a:lnTo>
                  <a:lnTo>
                    <a:pt x="121" y="88"/>
                  </a:lnTo>
                  <a:lnTo>
                    <a:pt x="125" y="91"/>
                  </a:lnTo>
                  <a:lnTo>
                    <a:pt x="130" y="92"/>
                  </a:lnTo>
                  <a:lnTo>
                    <a:pt x="131" y="92"/>
                  </a:lnTo>
                  <a:lnTo>
                    <a:pt x="133" y="94"/>
                  </a:lnTo>
                  <a:lnTo>
                    <a:pt x="135" y="95"/>
                  </a:lnTo>
                  <a:lnTo>
                    <a:pt x="137" y="98"/>
                  </a:lnTo>
                  <a:lnTo>
                    <a:pt x="138" y="100"/>
                  </a:lnTo>
                  <a:lnTo>
                    <a:pt x="139" y="104"/>
                  </a:lnTo>
                  <a:lnTo>
                    <a:pt x="141" y="107"/>
                  </a:lnTo>
                  <a:lnTo>
                    <a:pt x="143" y="108"/>
                  </a:lnTo>
                  <a:lnTo>
                    <a:pt x="146" y="108"/>
                  </a:lnTo>
                  <a:lnTo>
                    <a:pt x="150" y="107"/>
                  </a:lnTo>
                  <a:lnTo>
                    <a:pt x="151" y="106"/>
                  </a:lnTo>
                  <a:lnTo>
                    <a:pt x="154" y="105"/>
                  </a:lnTo>
                  <a:lnTo>
                    <a:pt x="155" y="105"/>
                  </a:lnTo>
                  <a:lnTo>
                    <a:pt x="161" y="108"/>
                  </a:lnTo>
                  <a:lnTo>
                    <a:pt x="162" y="109"/>
                  </a:lnTo>
                  <a:lnTo>
                    <a:pt x="163" y="110"/>
                  </a:lnTo>
                  <a:lnTo>
                    <a:pt x="168" y="111"/>
                  </a:lnTo>
                  <a:lnTo>
                    <a:pt x="170" y="111"/>
                  </a:lnTo>
                  <a:lnTo>
                    <a:pt x="172" y="110"/>
                  </a:lnTo>
                  <a:lnTo>
                    <a:pt x="172" y="109"/>
                  </a:lnTo>
                  <a:lnTo>
                    <a:pt x="173" y="106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73" y="99"/>
                  </a:lnTo>
                  <a:lnTo>
                    <a:pt x="170" y="96"/>
                  </a:lnTo>
                  <a:lnTo>
                    <a:pt x="170" y="94"/>
                  </a:lnTo>
                  <a:lnTo>
                    <a:pt x="169" y="90"/>
                  </a:lnTo>
                  <a:lnTo>
                    <a:pt x="166" y="88"/>
                  </a:lnTo>
                  <a:lnTo>
                    <a:pt x="159" y="85"/>
                  </a:lnTo>
                  <a:lnTo>
                    <a:pt x="157" y="83"/>
                  </a:lnTo>
                  <a:lnTo>
                    <a:pt x="157" y="79"/>
                  </a:lnTo>
                  <a:lnTo>
                    <a:pt x="158" y="75"/>
                  </a:lnTo>
                  <a:lnTo>
                    <a:pt x="159" y="72"/>
                  </a:lnTo>
                  <a:lnTo>
                    <a:pt x="160" y="70"/>
                  </a:lnTo>
                  <a:lnTo>
                    <a:pt x="159" y="67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61" y="56"/>
                  </a:lnTo>
                  <a:lnTo>
                    <a:pt x="163" y="56"/>
                  </a:lnTo>
                  <a:lnTo>
                    <a:pt x="168" y="57"/>
                  </a:lnTo>
                  <a:lnTo>
                    <a:pt x="169" y="56"/>
                  </a:lnTo>
                  <a:lnTo>
                    <a:pt x="173" y="53"/>
                  </a:lnTo>
                  <a:lnTo>
                    <a:pt x="176" y="51"/>
                  </a:lnTo>
                  <a:lnTo>
                    <a:pt x="179" y="50"/>
                  </a:lnTo>
                  <a:lnTo>
                    <a:pt x="181" y="50"/>
                  </a:lnTo>
                  <a:lnTo>
                    <a:pt x="184" y="51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2" y="49"/>
                  </a:lnTo>
                  <a:lnTo>
                    <a:pt x="193" y="49"/>
                  </a:lnTo>
                  <a:lnTo>
                    <a:pt x="194" y="49"/>
                  </a:lnTo>
                  <a:lnTo>
                    <a:pt x="196" y="49"/>
                  </a:lnTo>
                  <a:lnTo>
                    <a:pt x="198" y="49"/>
                  </a:lnTo>
                  <a:lnTo>
                    <a:pt x="199" y="49"/>
                  </a:lnTo>
                  <a:lnTo>
                    <a:pt x="202" y="47"/>
                  </a:lnTo>
                  <a:lnTo>
                    <a:pt x="203" y="46"/>
                  </a:lnTo>
                  <a:lnTo>
                    <a:pt x="203" y="45"/>
                  </a:lnTo>
                  <a:lnTo>
                    <a:pt x="205" y="44"/>
                  </a:lnTo>
                  <a:lnTo>
                    <a:pt x="205" y="41"/>
                  </a:lnTo>
                  <a:lnTo>
                    <a:pt x="209" y="40"/>
                  </a:lnTo>
                  <a:lnTo>
                    <a:pt x="210" y="38"/>
                  </a:lnTo>
                  <a:lnTo>
                    <a:pt x="213" y="37"/>
                  </a:lnTo>
                  <a:lnTo>
                    <a:pt x="215" y="35"/>
                  </a:lnTo>
                  <a:lnTo>
                    <a:pt x="217" y="31"/>
                  </a:lnTo>
                  <a:lnTo>
                    <a:pt x="218" y="29"/>
                  </a:lnTo>
                  <a:lnTo>
                    <a:pt x="219" y="28"/>
                  </a:lnTo>
                  <a:lnTo>
                    <a:pt x="228" y="26"/>
                  </a:lnTo>
                  <a:lnTo>
                    <a:pt x="232" y="24"/>
                  </a:lnTo>
                  <a:lnTo>
                    <a:pt x="234" y="23"/>
                  </a:lnTo>
                  <a:lnTo>
                    <a:pt x="236" y="15"/>
                  </a:lnTo>
                  <a:lnTo>
                    <a:pt x="236" y="14"/>
                  </a:lnTo>
                  <a:lnTo>
                    <a:pt x="241" y="12"/>
                  </a:lnTo>
                  <a:lnTo>
                    <a:pt x="247" y="12"/>
                  </a:lnTo>
                  <a:lnTo>
                    <a:pt x="250" y="12"/>
                  </a:lnTo>
                  <a:lnTo>
                    <a:pt x="250" y="12"/>
                  </a:lnTo>
                  <a:lnTo>
                    <a:pt x="250" y="9"/>
                  </a:lnTo>
                  <a:lnTo>
                    <a:pt x="250" y="6"/>
                  </a:lnTo>
                  <a:lnTo>
                    <a:pt x="250" y="5"/>
                  </a:lnTo>
                  <a:lnTo>
                    <a:pt x="253" y="1"/>
                  </a:lnTo>
                  <a:lnTo>
                    <a:pt x="254" y="0"/>
                  </a:lnTo>
                  <a:lnTo>
                    <a:pt x="260" y="1"/>
                  </a:lnTo>
                  <a:lnTo>
                    <a:pt x="261" y="3"/>
                  </a:lnTo>
                  <a:lnTo>
                    <a:pt x="261" y="6"/>
                  </a:lnTo>
                  <a:lnTo>
                    <a:pt x="262" y="7"/>
                  </a:lnTo>
                  <a:lnTo>
                    <a:pt x="263" y="8"/>
                  </a:lnTo>
                  <a:lnTo>
                    <a:pt x="264" y="9"/>
                  </a:lnTo>
                  <a:lnTo>
                    <a:pt x="265" y="9"/>
                  </a:lnTo>
                  <a:lnTo>
                    <a:pt x="268" y="9"/>
                  </a:lnTo>
                  <a:lnTo>
                    <a:pt x="270" y="10"/>
                  </a:lnTo>
                  <a:lnTo>
                    <a:pt x="272" y="12"/>
                  </a:lnTo>
                  <a:lnTo>
                    <a:pt x="274" y="14"/>
                  </a:lnTo>
                  <a:lnTo>
                    <a:pt x="275" y="14"/>
                  </a:lnTo>
                  <a:lnTo>
                    <a:pt x="276" y="15"/>
                  </a:lnTo>
                  <a:lnTo>
                    <a:pt x="273" y="18"/>
                  </a:lnTo>
                  <a:lnTo>
                    <a:pt x="271" y="20"/>
                  </a:lnTo>
                  <a:lnTo>
                    <a:pt x="270" y="22"/>
                  </a:lnTo>
                  <a:lnTo>
                    <a:pt x="270" y="26"/>
                  </a:lnTo>
                  <a:lnTo>
                    <a:pt x="269" y="28"/>
                  </a:lnTo>
                  <a:lnTo>
                    <a:pt x="268" y="30"/>
                  </a:lnTo>
                  <a:lnTo>
                    <a:pt x="268" y="33"/>
                  </a:lnTo>
                  <a:lnTo>
                    <a:pt x="268" y="37"/>
                  </a:lnTo>
                  <a:lnTo>
                    <a:pt x="268" y="40"/>
                  </a:lnTo>
                  <a:lnTo>
                    <a:pt x="267" y="43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68" y="50"/>
                  </a:lnTo>
                  <a:lnTo>
                    <a:pt x="271" y="51"/>
                  </a:lnTo>
                  <a:lnTo>
                    <a:pt x="272" y="54"/>
                  </a:lnTo>
                  <a:lnTo>
                    <a:pt x="273" y="55"/>
                  </a:lnTo>
                  <a:lnTo>
                    <a:pt x="273" y="56"/>
                  </a:lnTo>
                  <a:lnTo>
                    <a:pt x="274" y="57"/>
                  </a:lnTo>
                  <a:lnTo>
                    <a:pt x="276" y="58"/>
                  </a:lnTo>
                  <a:lnTo>
                    <a:pt x="279" y="59"/>
                  </a:lnTo>
                  <a:lnTo>
                    <a:pt x="280" y="61"/>
                  </a:lnTo>
                  <a:lnTo>
                    <a:pt x="282" y="62"/>
                  </a:lnTo>
                  <a:lnTo>
                    <a:pt x="283" y="63"/>
                  </a:lnTo>
                  <a:lnTo>
                    <a:pt x="285" y="64"/>
                  </a:lnTo>
                  <a:lnTo>
                    <a:pt x="285" y="67"/>
                  </a:lnTo>
                  <a:lnTo>
                    <a:pt x="285" y="71"/>
                  </a:lnTo>
                  <a:lnTo>
                    <a:pt x="283" y="78"/>
                  </a:lnTo>
                  <a:lnTo>
                    <a:pt x="282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68" y="85"/>
                  </a:lnTo>
                  <a:lnTo>
                    <a:pt x="265" y="86"/>
                  </a:lnTo>
                  <a:lnTo>
                    <a:pt x="265" y="90"/>
                  </a:lnTo>
                  <a:lnTo>
                    <a:pt x="265" y="93"/>
                  </a:lnTo>
                  <a:lnTo>
                    <a:pt x="265" y="95"/>
                  </a:lnTo>
                  <a:lnTo>
                    <a:pt x="265" y="99"/>
                  </a:lnTo>
                  <a:lnTo>
                    <a:pt x="263" y="106"/>
                  </a:lnTo>
                  <a:lnTo>
                    <a:pt x="261" y="108"/>
                  </a:lnTo>
                  <a:lnTo>
                    <a:pt x="259" y="109"/>
                  </a:lnTo>
                  <a:lnTo>
                    <a:pt x="258" y="111"/>
                  </a:lnTo>
                  <a:lnTo>
                    <a:pt x="256" y="113"/>
                  </a:lnTo>
                  <a:lnTo>
                    <a:pt x="248" y="119"/>
                  </a:lnTo>
                  <a:lnTo>
                    <a:pt x="246" y="121"/>
                  </a:lnTo>
                  <a:lnTo>
                    <a:pt x="245" y="123"/>
                  </a:lnTo>
                  <a:lnTo>
                    <a:pt x="245" y="127"/>
                  </a:lnTo>
                  <a:lnTo>
                    <a:pt x="243" y="132"/>
                  </a:lnTo>
                  <a:lnTo>
                    <a:pt x="243" y="134"/>
                  </a:lnTo>
                  <a:lnTo>
                    <a:pt x="244" y="136"/>
                  </a:lnTo>
                  <a:lnTo>
                    <a:pt x="244" y="137"/>
                  </a:lnTo>
                  <a:lnTo>
                    <a:pt x="243" y="142"/>
                  </a:lnTo>
                  <a:lnTo>
                    <a:pt x="239" y="150"/>
                  </a:lnTo>
                  <a:lnTo>
                    <a:pt x="238" y="153"/>
                  </a:lnTo>
                  <a:lnTo>
                    <a:pt x="237" y="156"/>
                  </a:lnTo>
                  <a:lnTo>
                    <a:pt x="235" y="157"/>
                  </a:lnTo>
                  <a:lnTo>
                    <a:pt x="234" y="160"/>
                  </a:lnTo>
                  <a:lnTo>
                    <a:pt x="233" y="163"/>
                  </a:lnTo>
                  <a:lnTo>
                    <a:pt x="233" y="166"/>
                  </a:lnTo>
                  <a:lnTo>
                    <a:pt x="232" y="174"/>
                  </a:lnTo>
                  <a:lnTo>
                    <a:pt x="227" y="177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4"/>
                  </a:lnTo>
                  <a:lnTo>
                    <a:pt x="218" y="185"/>
                  </a:lnTo>
                  <a:lnTo>
                    <a:pt x="219" y="187"/>
                  </a:lnTo>
                  <a:lnTo>
                    <a:pt x="220" y="192"/>
                  </a:lnTo>
                  <a:lnTo>
                    <a:pt x="220" y="194"/>
                  </a:lnTo>
                  <a:lnTo>
                    <a:pt x="218" y="196"/>
                  </a:lnTo>
                  <a:lnTo>
                    <a:pt x="217" y="197"/>
                  </a:lnTo>
                  <a:lnTo>
                    <a:pt x="216" y="199"/>
                  </a:lnTo>
                  <a:lnTo>
                    <a:pt x="214" y="199"/>
                  </a:lnTo>
                  <a:lnTo>
                    <a:pt x="213" y="199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2"/>
                  </a:lnTo>
                  <a:lnTo>
                    <a:pt x="212" y="205"/>
                  </a:lnTo>
                  <a:lnTo>
                    <a:pt x="213" y="207"/>
                  </a:lnTo>
                  <a:lnTo>
                    <a:pt x="214" y="210"/>
                  </a:lnTo>
                  <a:lnTo>
                    <a:pt x="214" y="212"/>
                  </a:lnTo>
                  <a:lnTo>
                    <a:pt x="215" y="214"/>
                  </a:lnTo>
                  <a:lnTo>
                    <a:pt x="215" y="215"/>
                  </a:lnTo>
                  <a:lnTo>
                    <a:pt x="216" y="217"/>
                  </a:lnTo>
                  <a:lnTo>
                    <a:pt x="219" y="219"/>
                  </a:lnTo>
                  <a:lnTo>
                    <a:pt x="220" y="221"/>
                  </a:lnTo>
                  <a:lnTo>
                    <a:pt x="220" y="223"/>
                  </a:lnTo>
                  <a:lnTo>
                    <a:pt x="221" y="225"/>
                  </a:lnTo>
                  <a:lnTo>
                    <a:pt x="225" y="229"/>
                  </a:lnTo>
                  <a:lnTo>
                    <a:pt x="225" y="231"/>
                  </a:lnTo>
                  <a:lnTo>
                    <a:pt x="224" y="235"/>
                  </a:lnTo>
                  <a:lnTo>
                    <a:pt x="221" y="236"/>
                  </a:lnTo>
                  <a:lnTo>
                    <a:pt x="214" y="236"/>
                  </a:lnTo>
                  <a:lnTo>
                    <a:pt x="213" y="238"/>
                  </a:lnTo>
                  <a:lnTo>
                    <a:pt x="210" y="240"/>
                  </a:lnTo>
                  <a:lnTo>
                    <a:pt x="209" y="241"/>
                  </a:lnTo>
                  <a:lnTo>
                    <a:pt x="208" y="242"/>
                  </a:lnTo>
                  <a:lnTo>
                    <a:pt x="205" y="241"/>
                  </a:lnTo>
                  <a:lnTo>
                    <a:pt x="202" y="244"/>
                  </a:lnTo>
                  <a:lnTo>
                    <a:pt x="201" y="248"/>
                  </a:lnTo>
                  <a:lnTo>
                    <a:pt x="199" y="250"/>
                  </a:lnTo>
                  <a:lnTo>
                    <a:pt x="198" y="251"/>
                  </a:lnTo>
                  <a:lnTo>
                    <a:pt x="196" y="252"/>
                  </a:lnTo>
                  <a:lnTo>
                    <a:pt x="188" y="254"/>
                  </a:lnTo>
                  <a:lnTo>
                    <a:pt x="187" y="256"/>
                  </a:lnTo>
                  <a:lnTo>
                    <a:pt x="185" y="260"/>
                  </a:lnTo>
                  <a:lnTo>
                    <a:pt x="184" y="262"/>
                  </a:lnTo>
                  <a:lnTo>
                    <a:pt x="181" y="263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4" y="273"/>
                  </a:lnTo>
                  <a:lnTo>
                    <a:pt x="173" y="272"/>
                  </a:lnTo>
                  <a:lnTo>
                    <a:pt x="171" y="271"/>
                  </a:lnTo>
                  <a:lnTo>
                    <a:pt x="169" y="271"/>
                  </a:lnTo>
                  <a:lnTo>
                    <a:pt x="168" y="273"/>
                  </a:lnTo>
                  <a:lnTo>
                    <a:pt x="166" y="274"/>
                  </a:lnTo>
                  <a:lnTo>
                    <a:pt x="165" y="277"/>
                  </a:lnTo>
                  <a:lnTo>
                    <a:pt x="162" y="278"/>
                  </a:lnTo>
                  <a:lnTo>
                    <a:pt x="161" y="279"/>
                  </a:lnTo>
                  <a:lnTo>
                    <a:pt x="157" y="281"/>
                  </a:lnTo>
                  <a:lnTo>
                    <a:pt x="153" y="281"/>
                  </a:lnTo>
                  <a:lnTo>
                    <a:pt x="151" y="281"/>
                  </a:lnTo>
                  <a:lnTo>
                    <a:pt x="150" y="283"/>
                  </a:lnTo>
                  <a:lnTo>
                    <a:pt x="149" y="287"/>
                  </a:lnTo>
                  <a:lnTo>
                    <a:pt x="147" y="291"/>
                  </a:lnTo>
                  <a:lnTo>
                    <a:pt x="140" y="298"/>
                  </a:lnTo>
                  <a:lnTo>
                    <a:pt x="137" y="300"/>
                  </a:lnTo>
                  <a:lnTo>
                    <a:pt x="136" y="303"/>
                  </a:lnTo>
                  <a:lnTo>
                    <a:pt x="135" y="306"/>
                  </a:lnTo>
                  <a:lnTo>
                    <a:pt x="136" y="308"/>
                  </a:lnTo>
                  <a:lnTo>
                    <a:pt x="135" y="315"/>
                  </a:lnTo>
                  <a:lnTo>
                    <a:pt x="134" y="318"/>
                  </a:lnTo>
                  <a:lnTo>
                    <a:pt x="135" y="320"/>
                  </a:lnTo>
                  <a:lnTo>
                    <a:pt x="136" y="321"/>
                  </a:lnTo>
                  <a:lnTo>
                    <a:pt x="142" y="32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1" name="Freeform 17"/>
            <p:cNvSpPr>
              <a:spLocks/>
            </p:cNvSpPr>
            <p:nvPr/>
          </p:nvSpPr>
          <p:spPr bwMode="auto">
            <a:xfrm>
              <a:off x="3873501" y="3249613"/>
              <a:ext cx="377825" cy="319088"/>
            </a:xfrm>
            <a:custGeom>
              <a:avLst/>
              <a:gdLst>
                <a:gd name="T0" fmla="*/ 53 w 238"/>
                <a:gd name="T1" fmla="*/ 169 h 201"/>
                <a:gd name="T2" fmla="*/ 86 w 238"/>
                <a:gd name="T3" fmla="*/ 197 h 201"/>
                <a:gd name="T4" fmla="*/ 88 w 238"/>
                <a:gd name="T5" fmla="*/ 190 h 201"/>
                <a:gd name="T6" fmla="*/ 94 w 238"/>
                <a:gd name="T7" fmla="*/ 186 h 201"/>
                <a:gd name="T8" fmla="*/ 99 w 238"/>
                <a:gd name="T9" fmla="*/ 182 h 201"/>
                <a:gd name="T10" fmla="*/ 104 w 238"/>
                <a:gd name="T11" fmla="*/ 176 h 201"/>
                <a:gd name="T12" fmla="*/ 110 w 238"/>
                <a:gd name="T13" fmla="*/ 171 h 201"/>
                <a:gd name="T14" fmla="*/ 114 w 238"/>
                <a:gd name="T15" fmla="*/ 164 h 201"/>
                <a:gd name="T16" fmla="*/ 117 w 238"/>
                <a:gd name="T17" fmla="*/ 163 h 201"/>
                <a:gd name="T18" fmla="*/ 112 w 238"/>
                <a:gd name="T19" fmla="*/ 156 h 201"/>
                <a:gd name="T20" fmla="*/ 117 w 238"/>
                <a:gd name="T21" fmla="*/ 150 h 201"/>
                <a:gd name="T22" fmla="*/ 120 w 238"/>
                <a:gd name="T23" fmla="*/ 150 h 201"/>
                <a:gd name="T24" fmla="*/ 124 w 238"/>
                <a:gd name="T25" fmla="*/ 147 h 201"/>
                <a:gd name="T26" fmla="*/ 129 w 238"/>
                <a:gd name="T27" fmla="*/ 145 h 201"/>
                <a:gd name="T28" fmla="*/ 129 w 238"/>
                <a:gd name="T29" fmla="*/ 141 h 201"/>
                <a:gd name="T30" fmla="*/ 133 w 238"/>
                <a:gd name="T31" fmla="*/ 136 h 201"/>
                <a:gd name="T32" fmla="*/ 135 w 238"/>
                <a:gd name="T33" fmla="*/ 131 h 201"/>
                <a:gd name="T34" fmla="*/ 140 w 238"/>
                <a:gd name="T35" fmla="*/ 127 h 201"/>
                <a:gd name="T36" fmla="*/ 142 w 238"/>
                <a:gd name="T37" fmla="*/ 120 h 201"/>
                <a:gd name="T38" fmla="*/ 148 w 238"/>
                <a:gd name="T39" fmla="*/ 112 h 201"/>
                <a:gd name="T40" fmla="*/ 151 w 238"/>
                <a:gd name="T41" fmla="*/ 108 h 201"/>
                <a:gd name="T42" fmla="*/ 154 w 238"/>
                <a:gd name="T43" fmla="*/ 102 h 201"/>
                <a:gd name="T44" fmla="*/ 159 w 238"/>
                <a:gd name="T45" fmla="*/ 96 h 201"/>
                <a:gd name="T46" fmla="*/ 162 w 238"/>
                <a:gd name="T47" fmla="*/ 88 h 201"/>
                <a:gd name="T48" fmla="*/ 168 w 238"/>
                <a:gd name="T49" fmla="*/ 82 h 201"/>
                <a:gd name="T50" fmla="*/ 172 w 238"/>
                <a:gd name="T51" fmla="*/ 76 h 201"/>
                <a:gd name="T52" fmla="*/ 175 w 238"/>
                <a:gd name="T53" fmla="*/ 72 h 201"/>
                <a:gd name="T54" fmla="*/ 181 w 238"/>
                <a:gd name="T55" fmla="*/ 65 h 201"/>
                <a:gd name="T56" fmla="*/ 186 w 238"/>
                <a:gd name="T57" fmla="*/ 60 h 201"/>
                <a:gd name="T58" fmla="*/ 190 w 238"/>
                <a:gd name="T59" fmla="*/ 55 h 201"/>
                <a:gd name="T60" fmla="*/ 197 w 238"/>
                <a:gd name="T61" fmla="*/ 46 h 201"/>
                <a:gd name="T62" fmla="*/ 201 w 238"/>
                <a:gd name="T63" fmla="*/ 41 h 201"/>
                <a:gd name="T64" fmla="*/ 210 w 238"/>
                <a:gd name="T65" fmla="*/ 34 h 201"/>
                <a:gd name="T66" fmla="*/ 217 w 238"/>
                <a:gd name="T67" fmla="*/ 32 h 201"/>
                <a:gd name="T68" fmla="*/ 222 w 238"/>
                <a:gd name="T69" fmla="*/ 31 h 201"/>
                <a:gd name="T70" fmla="*/ 232 w 238"/>
                <a:gd name="T71" fmla="*/ 27 h 201"/>
                <a:gd name="T72" fmla="*/ 235 w 238"/>
                <a:gd name="T73" fmla="*/ 21 h 201"/>
                <a:gd name="T74" fmla="*/ 228 w 238"/>
                <a:gd name="T75" fmla="*/ 18 h 201"/>
                <a:gd name="T76" fmla="*/ 224 w 238"/>
                <a:gd name="T77" fmla="*/ 0 h 201"/>
                <a:gd name="T78" fmla="*/ 216 w 238"/>
                <a:gd name="T79" fmla="*/ 3 h 201"/>
                <a:gd name="T80" fmla="*/ 210 w 238"/>
                <a:gd name="T81" fmla="*/ 5 h 201"/>
                <a:gd name="T82" fmla="*/ 204 w 238"/>
                <a:gd name="T83" fmla="*/ 4 h 201"/>
                <a:gd name="T84" fmla="*/ 189 w 238"/>
                <a:gd name="T85" fmla="*/ 5 h 201"/>
                <a:gd name="T86" fmla="*/ 159 w 238"/>
                <a:gd name="T87" fmla="*/ 12 h 201"/>
                <a:gd name="T88" fmla="*/ 137 w 238"/>
                <a:gd name="T89" fmla="*/ 12 h 201"/>
                <a:gd name="T90" fmla="*/ 128 w 238"/>
                <a:gd name="T91" fmla="*/ 18 h 201"/>
                <a:gd name="T92" fmla="*/ 121 w 238"/>
                <a:gd name="T93" fmla="*/ 19 h 201"/>
                <a:gd name="T94" fmla="*/ 117 w 238"/>
                <a:gd name="T95" fmla="*/ 23 h 201"/>
                <a:gd name="T96" fmla="*/ 108 w 238"/>
                <a:gd name="T97" fmla="*/ 27 h 201"/>
                <a:gd name="T98" fmla="*/ 99 w 238"/>
                <a:gd name="T99" fmla="*/ 32 h 201"/>
                <a:gd name="T100" fmla="*/ 92 w 238"/>
                <a:gd name="T101" fmla="*/ 37 h 201"/>
                <a:gd name="T102" fmla="*/ 89 w 238"/>
                <a:gd name="T103" fmla="*/ 46 h 201"/>
                <a:gd name="T104" fmla="*/ 84 w 238"/>
                <a:gd name="T105" fmla="*/ 53 h 201"/>
                <a:gd name="T106" fmla="*/ 72 w 238"/>
                <a:gd name="T107" fmla="*/ 58 h 201"/>
                <a:gd name="T108" fmla="*/ 60 w 238"/>
                <a:gd name="T109" fmla="*/ 62 h 201"/>
                <a:gd name="T110" fmla="*/ 49 w 238"/>
                <a:gd name="T111" fmla="*/ 65 h 201"/>
                <a:gd name="T112" fmla="*/ 34 w 238"/>
                <a:gd name="T113" fmla="*/ 75 h 201"/>
                <a:gd name="T114" fmla="*/ 25 w 238"/>
                <a:gd name="T115" fmla="*/ 84 h 201"/>
                <a:gd name="T116" fmla="*/ 14 w 238"/>
                <a:gd name="T117" fmla="*/ 83 h 201"/>
                <a:gd name="T118" fmla="*/ 1 w 238"/>
                <a:gd name="T119" fmla="*/ 85 h 201"/>
                <a:gd name="T120" fmla="*/ 14 w 238"/>
                <a:gd name="T121" fmla="*/ 12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8" h="201">
                  <a:moveTo>
                    <a:pt x="16" y="126"/>
                  </a:moveTo>
                  <a:lnTo>
                    <a:pt x="37" y="149"/>
                  </a:lnTo>
                  <a:lnTo>
                    <a:pt x="53" y="169"/>
                  </a:lnTo>
                  <a:lnTo>
                    <a:pt x="70" y="186"/>
                  </a:lnTo>
                  <a:lnTo>
                    <a:pt x="84" y="201"/>
                  </a:lnTo>
                  <a:lnTo>
                    <a:pt x="86" y="197"/>
                  </a:lnTo>
                  <a:lnTo>
                    <a:pt x="86" y="196"/>
                  </a:lnTo>
                  <a:lnTo>
                    <a:pt x="87" y="192"/>
                  </a:lnTo>
                  <a:lnTo>
                    <a:pt x="88" y="190"/>
                  </a:lnTo>
                  <a:lnTo>
                    <a:pt x="92" y="188"/>
                  </a:lnTo>
                  <a:lnTo>
                    <a:pt x="93" y="187"/>
                  </a:lnTo>
                  <a:lnTo>
                    <a:pt x="94" y="186"/>
                  </a:lnTo>
                  <a:lnTo>
                    <a:pt x="95" y="185"/>
                  </a:lnTo>
                  <a:lnTo>
                    <a:pt x="96" y="183"/>
                  </a:lnTo>
                  <a:lnTo>
                    <a:pt x="99" y="182"/>
                  </a:lnTo>
                  <a:lnTo>
                    <a:pt x="101" y="180"/>
                  </a:lnTo>
                  <a:lnTo>
                    <a:pt x="102" y="179"/>
                  </a:lnTo>
                  <a:lnTo>
                    <a:pt x="104" y="176"/>
                  </a:lnTo>
                  <a:lnTo>
                    <a:pt x="107" y="175"/>
                  </a:lnTo>
                  <a:lnTo>
                    <a:pt x="109" y="173"/>
                  </a:lnTo>
                  <a:lnTo>
                    <a:pt x="110" y="171"/>
                  </a:lnTo>
                  <a:lnTo>
                    <a:pt x="111" y="168"/>
                  </a:lnTo>
                  <a:lnTo>
                    <a:pt x="112" y="166"/>
                  </a:lnTo>
                  <a:lnTo>
                    <a:pt x="114" y="164"/>
                  </a:lnTo>
                  <a:lnTo>
                    <a:pt x="115" y="164"/>
                  </a:lnTo>
                  <a:lnTo>
                    <a:pt x="117" y="164"/>
                  </a:lnTo>
                  <a:lnTo>
                    <a:pt x="117" y="163"/>
                  </a:lnTo>
                  <a:lnTo>
                    <a:pt x="115" y="160"/>
                  </a:lnTo>
                  <a:lnTo>
                    <a:pt x="112" y="157"/>
                  </a:lnTo>
                  <a:lnTo>
                    <a:pt x="112" y="156"/>
                  </a:lnTo>
                  <a:lnTo>
                    <a:pt x="113" y="155"/>
                  </a:lnTo>
                  <a:lnTo>
                    <a:pt x="114" y="152"/>
                  </a:lnTo>
                  <a:lnTo>
                    <a:pt x="117" y="150"/>
                  </a:lnTo>
                  <a:lnTo>
                    <a:pt x="118" y="151"/>
                  </a:lnTo>
                  <a:lnTo>
                    <a:pt x="119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1" y="149"/>
                  </a:lnTo>
                  <a:lnTo>
                    <a:pt x="124" y="147"/>
                  </a:lnTo>
                  <a:lnTo>
                    <a:pt x="128" y="147"/>
                  </a:lnTo>
                  <a:lnTo>
                    <a:pt x="129" y="146"/>
                  </a:lnTo>
                  <a:lnTo>
                    <a:pt x="129" y="145"/>
                  </a:lnTo>
                  <a:lnTo>
                    <a:pt x="129" y="144"/>
                  </a:lnTo>
                  <a:lnTo>
                    <a:pt x="129" y="142"/>
                  </a:lnTo>
                  <a:lnTo>
                    <a:pt x="129" y="141"/>
                  </a:lnTo>
                  <a:lnTo>
                    <a:pt x="131" y="138"/>
                  </a:lnTo>
                  <a:lnTo>
                    <a:pt x="132" y="137"/>
                  </a:lnTo>
                  <a:lnTo>
                    <a:pt x="133" y="136"/>
                  </a:lnTo>
                  <a:lnTo>
                    <a:pt x="133" y="135"/>
                  </a:lnTo>
                  <a:lnTo>
                    <a:pt x="134" y="133"/>
                  </a:lnTo>
                  <a:lnTo>
                    <a:pt x="135" y="131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0" y="127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2" y="120"/>
                  </a:lnTo>
                  <a:lnTo>
                    <a:pt x="143" y="119"/>
                  </a:lnTo>
                  <a:lnTo>
                    <a:pt x="147" y="115"/>
                  </a:lnTo>
                  <a:lnTo>
                    <a:pt x="148" y="112"/>
                  </a:lnTo>
                  <a:lnTo>
                    <a:pt x="148" y="110"/>
                  </a:lnTo>
                  <a:lnTo>
                    <a:pt x="149" y="109"/>
                  </a:lnTo>
                  <a:lnTo>
                    <a:pt x="151" y="108"/>
                  </a:lnTo>
                  <a:lnTo>
                    <a:pt x="151" y="106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5" y="100"/>
                  </a:lnTo>
                  <a:lnTo>
                    <a:pt x="159" y="97"/>
                  </a:lnTo>
                  <a:lnTo>
                    <a:pt x="159" y="96"/>
                  </a:lnTo>
                  <a:lnTo>
                    <a:pt x="159" y="93"/>
                  </a:lnTo>
                  <a:lnTo>
                    <a:pt x="161" y="90"/>
                  </a:lnTo>
                  <a:lnTo>
                    <a:pt x="162" y="88"/>
                  </a:lnTo>
                  <a:lnTo>
                    <a:pt x="163" y="87"/>
                  </a:lnTo>
                  <a:lnTo>
                    <a:pt x="166" y="85"/>
                  </a:lnTo>
                  <a:lnTo>
                    <a:pt x="168" y="82"/>
                  </a:lnTo>
                  <a:lnTo>
                    <a:pt x="169" y="80"/>
                  </a:lnTo>
                  <a:lnTo>
                    <a:pt x="169" y="78"/>
                  </a:lnTo>
                  <a:lnTo>
                    <a:pt x="172" y="76"/>
                  </a:lnTo>
                  <a:lnTo>
                    <a:pt x="173" y="75"/>
                  </a:lnTo>
                  <a:lnTo>
                    <a:pt x="174" y="73"/>
                  </a:lnTo>
                  <a:lnTo>
                    <a:pt x="175" y="72"/>
                  </a:lnTo>
                  <a:lnTo>
                    <a:pt x="177" y="71"/>
                  </a:lnTo>
                  <a:lnTo>
                    <a:pt x="178" y="70"/>
                  </a:lnTo>
                  <a:lnTo>
                    <a:pt x="181" y="65"/>
                  </a:lnTo>
                  <a:lnTo>
                    <a:pt x="183" y="64"/>
                  </a:lnTo>
                  <a:lnTo>
                    <a:pt x="183" y="62"/>
                  </a:lnTo>
                  <a:lnTo>
                    <a:pt x="186" y="60"/>
                  </a:lnTo>
                  <a:lnTo>
                    <a:pt x="187" y="58"/>
                  </a:lnTo>
                  <a:lnTo>
                    <a:pt x="187" y="57"/>
                  </a:lnTo>
                  <a:lnTo>
                    <a:pt x="190" y="55"/>
                  </a:lnTo>
                  <a:lnTo>
                    <a:pt x="191" y="51"/>
                  </a:lnTo>
                  <a:lnTo>
                    <a:pt x="193" y="50"/>
                  </a:lnTo>
                  <a:lnTo>
                    <a:pt x="197" y="46"/>
                  </a:lnTo>
                  <a:lnTo>
                    <a:pt x="198" y="44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5" y="36"/>
                  </a:lnTo>
                  <a:lnTo>
                    <a:pt x="208" y="35"/>
                  </a:lnTo>
                  <a:lnTo>
                    <a:pt x="210" y="34"/>
                  </a:lnTo>
                  <a:lnTo>
                    <a:pt x="213" y="33"/>
                  </a:lnTo>
                  <a:lnTo>
                    <a:pt x="214" y="32"/>
                  </a:lnTo>
                  <a:lnTo>
                    <a:pt x="217" y="32"/>
                  </a:lnTo>
                  <a:lnTo>
                    <a:pt x="219" y="32"/>
                  </a:lnTo>
                  <a:lnTo>
                    <a:pt x="220" y="32"/>
                  </a:lnTo>
                  <a:lnTo>
                    <a:pt x="222" y="31"/>
                  </a:lnTo>
                  <a:lnTo>
                    <a:pt x="224" y="28"/>
                  </a:lnTo>
                  <a:lnTo>
                    <a:pt x="227" y="27"/>
                  </a:lnTo>
                  <a:lnTo>
                    <a:pt x="232" y="27"/>
                  </a:lnTo>
                  <a:lnTo>
                    <a:pt x="235" y="25"/>
                  </a:lnTo>
                  <a:lnTo>
                    <a:pt x="238" y="23"/>
                  </a:lnTo>
                  <a:lnTo>
                    <a:pt x="235" y="21"/>
                  </a:lnTo>
                  <a:lnTo>
                    <a:pt x="231" y="19"/>
                  </a:lnTo>
                  <a:lnTo>
                    <a:pt x="229" y="18"/>
                  </a:lnTo>
                  <a:lnTo>
                    <a:pt x="228" y="18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224" y="0"/>
                  </a:lnTo>
                  <a:lnTo>
                    <a:pt x="220" y="1"/>
                  </a:lnTo>
                  <a:lnTo>
                    <a:pt x="218" y="2"/>
                  </a:lnTo>
                  <a:lnTo>
                    <a:pt x="216" y="3"/>
                  </a:lnTo>
                  <a:lnTo>
                    <a:pt x="214" y="3"/>
                  </a:lnTo>
                  <a:lnTo>
                    <a:pt x="212" y="4"/>
                  </a:lnTo>
                  <a:lnTo>
                    <a:pt x="210" y="5"/>
                  </a:lnTo>
                  <a:lnTo>
                    <a:pt x="209" y="5"/>
                  </a:lnTo>
                  <a:lnTo>
                    <a:pt x="206" y="5"/>
                  </a:lnTo>
                  <a:lnTo>
                    <a:pt x="204" y="4"/>
                  </a:lnTo>
                  <a:lnTo>
                    <a:pt x="198" y="4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59" y="12"/>
                  </a:lnTo>
                  <a:lnTo>
                    <a:pt x="153" y="13"/>
                  </a:lnTo>
                  <a:lnTo>
                    <a:pt x="147" y="13"/>
                  </a:lnTo>
                  <a:lnTo>
                    <a:pt x="137" y="12"/>
                  </a:lnTo>
                  <a:lnTo>
                    <a:pt x="136" y="12"/>
                  </a:lnTo>
                  <a:lnTo>
                    <a:pt x="132" y="16"/>
                  </a:lnTo>
                  <a:lnTo>
                    <a:pt x="128" y="18"/>
                  </a:lnTo>
                  <a:lnTo>
                    <a:pt x="126" y="19"/>
                  </a:lnTo>
                  <a:lnTo>
                    <a:pt x="124" y="19"/>
                  </a:lnTo>
                  <a:lnTo>
                    <a:pt x="121" y="19"/>
                  </a:lnTo>
                  <a:lnTo>
                    <a:pt x="119" y="19"/>
                  </a:lnTo>
                  <a:lnTo>
                    <a:pt x="118" y="20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4" y="25"/>
                  </a:lnTo>
                  <a:lnTo>
                    <a:pt x="108" y="27"/>
                  </a:lnTo>
                  <a:lnTo>
                    <a:pt x="104" y="28"/>
                  </a:lnTo>
                  <a:lnTo>
                    <a:pt x="102" y="30"/>
                  </a:lnTo>
                  <a:lnTo>
                    <a:pt x="99" y="32"/>
                  </a:lnTo>
                  <a:lnTo>
                    <a:pt x="98" y="33"/>
                  </a:lnTo>
                  <a:lnTo>
                    <a:pt x="93" y="34"/>
                  </a:lnTo>
                  <a:lnTo>
                    <a:pt x="92" y="37"/>
                  </a:lnTo>
                  <a:lnTo>
                    <a:pt x="93" y="40"/>
                  </a:lnTo>
                  <a:lnTo>
                    <a:pt x="93" y="42"/>
                  </a:lnTo>
                  <a:lnTo>
                    <a:pt x="89" y="46"/>
                  </a:lnTo>
                  <a:lnTo>
                    <a:pt x="89" y="48"/>
                  </a:lnTo>
                  <a:lnTo>
                    <a:pt x="87" y="50"/>
                  </a:lnTo>
                  <a:lnTo>
                    <a:pt x="84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2" y="58"/>
                  </a:lnTo>
                  <a:lnTo>
                    <a:pt x="69" y="59"/>
                  </a:lnTo>
                  <a:lnTo>
                    <a:pt x="66" y="60"/>
                  </a:lnTo>
                  <a:lnTo>
                    <a:pt x="60" y="62"/>
                  </a:lnTo>
                  <a:lnTo>
                    <a:pt x="59" y="64"/>
                  </a:lnTo>
                  <a:lnTo>
                    <a:pt x="56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5" y="65"/>
                  </a:lnTo>
                  <a:lnTo>
                    <a:pt x="34" y="75"/>
                  </a:lnTo>
                  <a:lnTo>
                    <a:pt x="33" y="77"/>
                  </a:lnTo>
                  <a:lnTo>
                    <a:pt x="29" y="80"/>
                  </a:lnTo>
                  <a:lnTo>
                    <a:pt x="25" y="84"/>
                  </a:lnTo>
                  <a:lnTo>
                    <a:pt x="23" y="85"/>
                  </a:lnTo>
                  <a:lnTo>
                    <a:pt x="18" y="83"/>
                  </a:lnTo>
                  <a:lnTo>
                    <a:pt x="14" y="83"/>
                  </a:lnTo>
                  <a:lnTo>
                    <a:pt x="9" y="85"/>
                  </a:lnTo>
                  <a:lnTo>
                    <a:pt x="7" y="85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8" y="105"/>
                  </a:lnTo>
                  <a:lnTo>
                    <a:pt x="14" y="121"/>
                  </a:lnTo>
                  <a:lnTo>
                    <a:pt x="15" y="125"/>
                  </a:lnTo>
                  <a:lnTo>
                    <a:pt x="16" y="126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2" name="Freeform 19"/>
            <p:cNvSpPr>
              <a:spLocks/>
            </p:cNvSpPr>
            <p:nvPr/>
          </p:nvSpPr>
          <p:spPr bwMode="auto">
            <a:xfrm>
              <a:off x="3321051" y="3054351"/>
              <a:ext cx="352425" cy="284163"/>
            </a:xfrm>
            <a:custGeom>
              <a:avLst/>
              <a:gdLst>
                <a:gd name="T0" fmla="*/ 207 w 222"/>
                <a:gd name="T1" fmla="*/ 172 h 179"/>
                <a:gd name="T2" fmla="*/ 217 w 222"/>
                <a:gd name="T3" fmla="*/ 161 h 179"/>
                <a:gd name="T4" fmla="*/ 219 w 222"/>
                <a:gd name="T5" fmla="*/ 155 h 179"/>
                <a:gd name="T6" fmla="*/ 216 w 222"/>
                <a:gd name="T7" fmla="*/ 145 h 179"/>
                <a:gd name="T8" fmla="*/ 220 w 222"/>
                <a:gd name="T9" fmla="*/ 143 h 179"/>
                <a:gd name="T10" fmla="*/ 220 w 222"/>
                <a:gd name="T11" fmla="*/ 136 h 179"/>
                <a:gd name="T12" fmla="*/ 213 w 222"/>
                <a:gd name="T13" fmla="*/ 132 h 179"/>
                <a:gd name="T14" fmla="*/ 210 w 222"/>
                <a:gd name="T15" fmla="*/ 127 h 179"/>
                <a:gd name="T16" fmla="*/ 213 w 222"/>
                <a:gd name="T17" fmla="*/ 122 h 179"/>
                <a:gd name="T18" fmla="*/ 219 w 222"/>
                <a:gd name="T19" fmla="*/ 113 h 179"/>
                <a:gd name="T20" fmla="*/ 221 w 222"/>
                <a:gd name="T21" fmla="*/ 106 h 179"/>
                <a:gd name="T22" fmla="*/ 222 w 222"/>
                <a:gd name="T23" fmla="*/ 98 h 179"/>
                <a:gd name="T24" fmla="*/ 213 w 222"/>
                <a:gd name="T25" fmla="*/ 96 h 179"/>
                <a:gd name="T26" fmla="*/ 208 w 222"/>
                <a:gd name="T27" fmla="*/ 89 h 179"/>
                <a:gd name="T28" fmla="*/ 202 w 222"/>
                <a:gd name="T29" fmla="*/ 83 h 179"/>
                <a:gd name="T30" fmla="*/ 192 w 222"/>
                <a:gd name="T31" fmla="*/ 73 h 179"/>
                <a:gd name="T32" fmla="*/ 194 w 222"/>
                <a:gd name="T33" fmla="*/ 66 h 179"/>
                <a:gd name="T34" fmla="*/ 198 w 222"/>
                <a:gd name="T35" fmla="*/ 57 h 179"/>
                <a:gd name="T36" fmla="*/ 201 w 222"/>
                <a:gd name="T37" fmla="*/ 48 h 179"/>
                <a:gd name="T38" fmla="*/ 193 w 222"/>
                <a:gd name="T39" fmla="*/ 43 h 179"/>
                <a:gd name="T40" fmla="*/ 186 w 222"/>
                <a:gd name="T41" fmla="*/ 49 h 179"/>
                <a:gd name="T42" fmla="*/ 176 w 222"/>
                <a:gd name="T43" fmla="*/ 47 h 179"/>
                <a:gd name="T44" fmla="*/ 177 w 222"/>
                <a:gd name="T45" fmla="*/ 41 h 179"/>
                <a:gd name="T46" fmla="*/ 169 w 222"/>
                <a:gd name="T47" fmla="*/ 37 h 179"/>
                <a:gd name="T48" fmla="*/ 167 w 222"/>
                <a:gd name="T49" fmla="*/ 25 h 179"/>
                <a:gd name="T50" fmla="*/ 161 w 222"/>
                <a:gd name="T51" fmla="*/ 17 h 179"/>
                <a:gd name="T52" fmla="*/ 149 w 222"/>
                <a:gd name="T53" fmla="*/ 19 h 179"/>
                <a:gd name="T54" fmla="*/ 146 w 222"/>
                <a:gd name="T55" fmla="*/ 11 h 179"/>
                <a:gd name="T56" fmla="*/ 150 w 222"/>
                <a:gd name="T57" fmla="*/ 9 h 179"/>
                <a:gd name="T58" fmla="*/ 149 w 222"/>
                <a:gd name="T59" fmla="*/ 7 h 179"/>
                <a:gd name="T60" fmla="*/ 149 w 222"/>
                <a:gd name="T61" fmla="*/ 4 h 179"/>
                <a:gd name="T62" fmla="*/ 140 w 222"/>
                <a:gd name="T63" fmla="*/ 1 h 179"/>
                <a:gd name="T64" fmla="*/ 2 w 222"/>
                <a:gd name="T65" fmla="*/ 2 h 179"/>
                <a:gd name="T66" fmla="*/ 0 w 222"/>
                <a:gd name="T67" fmla="*/ 8 h 179"/>
                <a:gd name="T68" fmla="*/ 4 w 222"/>
                <a:gd name="T69" fmla="*/ 17 h 179"/>
                <a:gd name="T70" fmla="*/ 12 w 222"/>
                <a:gd name="T71" fmla="*/ 25 h 179"/>
                <a:gd name="T72" fmla="*/ 28 w 222"/>
                <a:gd name="T73" fmla="*/ 26 h 179"/>
                <a:gd name="T74" fmla="*/ 39 w 222"/>
                <a:gd name="T75" fmla="*/ 43 h 179"/>
                <a:gd name="T76" fmla="*/ 44 w 222"/>
                <a:gd name="T77" fmla="*/ 56 h 179"/>
                <a:gd name="T78" fmla="*/ 47 w 222"/>
                <a:gd name="T79" fmla="*/ 66 h 179"/>
                <a:gd name="T80" fmla="*/ 55 w 222"/>
                <a:gd name="T81" fmla="*/ 79 h 179"/>
                <a:gd name="T82" fmla="*/ 62 w 222"/>
                <a:gd name="T83" fmla="*/ 85 h 179"/>
                <a:gd name="T84" fmla="*/ 60 w 222"/>
                <a:gd name="T85" fmla="*/ 91 h 179"/>
                <a:gd name="T86" fmla="*/ 67 w 222"/>
                <a:gd name="T87" fmla="*/ 96 h 179"/>
                <a:gd name="T88" fmla="*/ 72 w 222"/>
                <a:gd name="T89" fmla="*/ 113 h 179"/>
                <a:gd name="T90" fmla="*/ 75 w 222"/>
                <a:gd name="T91" fmla="*/ 121 h 179"/>
                <a:gd name="T92" fmla="*/ 88 w 222"/>
                <a:gd name="T93" fmla="*/ 125 h 179"/>
                <a:gd name="T94" fmla="*/ 95 w 222"/>
                <a:gd name="T95" fmla="*/ 129 h 179"/>
                <a:gd name="T96" fmla="*/ 108 w 222"/>
                <a:gd name="T97" fmla="*/ 122 h 179"/>
                <a:gd name="T98" fmla="*/ 120 w 222"/>
                <a:gd name="T99" fmla="*/ 117 h 179"/>
                <a:gd name="T100" fmla="*/ 136 w 222"/>
                <a:gd name="T101" fmla="*/ 116 h 179"/>
                <a:gd name="T102" fmla="*/ 152 w 222"/>
                <a:gd name="T103" fmla="*/ 118 h 179"/>
                <a:gd name="T104" fmla="*/ 170 w 222"/>
                <a:gd name="T105" fmla="*/ 114 h 179"/>
                <a:gd name="T106" fmla="*/ 176 w 222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179">
                  <a:moveTo>
                    <a:pt x="202" y="179"/>
                  </a:moveTo>
                  <a:lnTo>
                    <a:pt x="205" y="179"/>
                  </a:lnTo>
                  <a:lnTo>
                    <a:pt x="205" y="173"/>
                  </a:lnTo>
                  <a:lnTo>
                    <a:pt x="207" y="172"/>
                  </a:lnTo>
                  <a:lnTo>
                    <a:pt x="214" y="169"/>
                  </a:lnTo>
                  <a:lnTo>
                    <a:pt x="216" y="168"/>
                  </a:lnTo>
                  <a:lnTo>
                    <a:pt x="216" y="165"/>
                  </a:lnTo>
                  <a:lnTo>
                    <a:pt x="217" y="161"/>
                  </a:lnTo>
                  <a:lnTo>
                    <a:pt x="217" y="159"/>
                  </a:lnTo>
                  <a:lnTo>
                    <a:pt x="219" y="157"/>
                  </a:lnTo>
                  <a:lnTo>
                    <a:pt x="219" y="155"/>
                  </a:lnTo>
                  <a:lnTo>
                    <a:pt x="219" y="155"/>
                  </a:lnTo>
                  <a:lnTo>
                    <a:pt x="219" y="153"/>
                  </a:lnTo>
                  <a:lnTo>
                    <a:pt x="217" y="150"/>
                  </a:lnTo>
                  <a:lnTo>
                    <a:pt x="217" y="149"/>
                  </a:lnTo>
                  <a:lnTo>
                    <a:pt x="216" y="145"/>
                  </a:lnTo>
                  <a:lnTo>
                    <a:pt x="216" y="144"/>
                  </a:lnTo>
                  <a:lnTo>
                    <a:pt x="217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1" y="143"/>
                  </a:lnTo>
                  <a:lnTo>
                    <a:pt x="221" y="140"/>
                  </a:lnTo>
                  <a:lnTo>
                    <a:pt x="221" y="137"/>
                  </a:lnTo>
                  <a:lnTo>
                    <a:pt x="220" y="136"/>
                  </a:lnTo>
                  <a:lnTo>
                    <a:pt x="220" y="135"/>
                  </a:lnTo>
                  <a:lnTo>
                    <a:pt x="218" y="134"/>
                  </a:lnTo>
                  <a:lnTo>
                    <a:pt x="215" y="133"/>
                  </a:lnTo>
                  <a:lnTo>
                    <a:pt x="213" y="132"/>
                  </a:lnTo>
                  <a:lnTo>
                    <a:pt x="212" y="131"/>
                  </a:lnTo>
                  <a:lnTo>
                    <a:pt x="211" y="130"/>
                  </a:lnTo>
                  <a:lnTo>
                    <a:pt x="211" y="129"/>
                  </a:lnTo>
                  <a:lnTo>
                    <a:pt x="210" y="127"/>
                  </a:lnTo>
                  <a:lnTo>
                    <a:pt x="210" y="125"/>
                  </a:lnTo>
                  <a:lnTo>
                    <a:pt x="210" y="124"/>
                  </a:lnTo>
                  <a:lnTo>
                    <a:pt x="211" y="122"/>
                  </a:lnTo>
                  <a:lnTo>
                    <a:pt x="213" y="122"/>
                  </a:lnTo>
                  <a:lnTo>
                    <a:pt x="216" y="122"/>
                  </a:lnTo>
                  <a:lnTo>
                    <a:pt x="217" y="121"/>
                  </a:lnTo>
                  <a:lnTo>
                    <a:pt x="216" y="120"/>
                  </a:lnTo>
                  <a:lnTo>
                    <a:pt x="219" y="113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9" y="108"/>
                  </a:lnTo>
                  <a:lnTo>
                    <a:pt x="221" y="106"/>
                  </a:lnTo>
                  <a:lnTo>
                    <a:pt x="221" y="104"/>
                  </a:lnTo>
                  <a:lnTo>
                    <a:pt x="222" y="102"/>
                  </a:lnTo>
                  <a:lnTo>
                    <a:pt x="222" y="100"/>
                  </a:lnTo>
                  <a:lnTo>
                    <a:pt x="222" y="98"/>
                  </a:lnTo>
                  <a:lnTo>
                    <a:pt x="221" y="97"/>
                  </a:lnTo>
                  <a:lnTo>
                    <a:pt x="220" y="96"/>
                  </a:lnTo>
                  <a:lnTo>
                    <a:pt x="216" y="96"/>
                  </a:lnTo>
                  <a:lnTo>
                    <a:pt x="213" y="96"/>
                  </a:lnTo>
                  <a:lnTo>
                    <a:pt x="211" y="96"/>
                  </a:lnTo>
                  <a:lnTo>
                    <a:pt x="209" y="94"/>
                  </a:lnTo>
                  <a:lnTo>
                    <a:pt x="208" y="92"/>
                  </a:lnTo>
                  <a:lnTo>
                    <a:pt x="208" y="89"/>
                  </a:lnTo>
                  <a:lnTo>
                    <a:pt x="208" y="87"/>
                  </a:lnTo>
                  <a:lnTo>
                    <a:pt x="208" y="85"/>
                  </a:lnTo>
                  <a:lnTo>
                    <a:pt x="206" y="82"/>
                  </a:lnTo>
                  <a:lnTo>
                    <a:pt x="202" y="83"/>
                  </a:lnTo>
                  <a:lnTo>
                    <a:pt x="201" y="83"/>
                  </a:lnTo>
                  <a:lnTo>
                    <a:pt x="199" y="81"/>
                  </a:lnTo>
                  <a:lnTo>
                    <a:pt x="197" y="77"/>
                  </a:lnTo>
                  <a:lnTo>
                    <a:pt x="192" y="73"/>
                  </a:lnTo>
                  <a:lnTo>
                    <a:pt x="192" y="72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94" y="66"/>
                  </a:lnTo>
                  <a:lnTo>
                    <a:pt x="197" y="63"/>
                  </a:lnTo>
                  <a:lnTo>
                    <a:pt x="197" y="61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9" y="56"/>
                  </a:lnTo>
                  <a:lnTo>
                    <a:pt x="201" y="52"/>
                  </a:lnTo>
                  <a:lnTo>
                    <a:pt x="201" y="50"/>
                  </a:lnTo>
                  <a:lnTo>
                    <a:pt x="201" y="48"/>
                  </a:lnTo>
                  <a:lnTo>
                    <a:pt x="200" y="47"/>
                  </a:lnTo>
                  <a:lnTo>
                    <a:pt x="198" y="44"/>
                  </a:lnTo>
                  <a:lnTo>
                    <a:pt x="195" y="44"/>
                  </a:lnTo>
                  <a:lnTo>
                    <a:pt x="193" y="43"/>
                  </a:lnTo>
                  <a:lnTo>
                    <a:pt x="191" y="46"/>
                  </a:lnTo>
                  <a:lnTo>
                    <a:pt x="190" y="47"/>
                  </a:lnTo>
                  <a:lnTo>
                    <a:pt x="187" y="49"/>
                  </a:lnTo>
                  <a:lnTo>
                    <a:pt x="186" y="49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77" y="48"/>
                  </a:lnTo>
                  <a:lnTo>
                    <a:pt x="176" y="47"/>
                  </a:lnTo>
                  <a:lnTo>
                    <a:pt x="176" y="46"/>
                  </a:lnTo>
                  <a:lnTo>
                    <a:pt x="177" y="44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6" y="39"/>
                  </a:lnTo>
                  <a:lnTo>
                    <a:pt x="174" y="39"/>
                  </a:lnTo>
                  <a:lnTo>
                    <a:pt x="169" y="38"/>
                  </a:lnTo>
                  <a:lnTo>
                    <a:pt x="169" y="37"/>
                  </a:lnTo>
                  <a:lnTo>
                    <a:pt x="168" y="36"/>
                  </a:lnTo>
                  <a:lnTo>
                    <a:pt x="168" y="33"/>
                  </a:lnTo>
                  <a:lnTo>
                    <a:pt x="168" y="29"/>
                  </a:lnTo>
                  <a:lnTo>
                    <a:pt x="167" y="25"/>
                  </a:lnTo>
                  <a:lnTo>
                    <a:pt x="166" y="23"/>
                  </a:lnTo>
                  <a:lnTo>
                    <a:pt x="163" y="20"/>
                  </a:lnTo>
                  <a:lnTo>
                    <a:pt x="162" y="17"/>
                  </a:lnTo>
                  <a:lnTo>
                    <a:pt x="161" y="17"/>
                  </a:lnTo>
                  <a:lnTo>
                    <a:pt x="160" y="17"/>
                  </a:lnTo>
                  <a:lnTo>
                    <a:pt x="157" y="20"/>
                  </a:lnTo>
                  <a:lnTo>
                    <a:pt x="154" y="21"/>
                  </a:lnTo>
                  <a:lnTo>
                    <a:pt x="149" y="19"/>
                  </a:lnTo>
                  <a:lnTo>
                    <a:pt x="147" y="18"/>
                  </a:lnTo>
                  <a:lnTo>
                    <a:pt x="146" y="16"/>
                  </a:lnTo>
                  <a:lnTo>
                    <a:pt x="145" y="14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1" y="9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49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6"/>
                  </a:lnTo>
                  <a:lnTo>
                    <a:pt x="149" y="4"/>
                  </a:lnTo>
                  <a:lnTo>
                    <a:pt x="148" y="3"/>
                  </a:lnTo>
                  <a:lnTo>
                    <a:pt x="144" y="4"/>
                  </a:lnTo>
                  <a:lnTo>
                    <a:pt x="141" y="2"/>
                  </a:lnTo>
                  <a:lnTo>
                    <a:pt x="140" y="1"/>
                  </a:lnTo>
                  <a:lnTo>
                    <a:pt x="141" y="0"/>
                  </a:lnTo>
                  <a:lnTo>
                    <a:pt x="117" y="0"/>
                  </a:lnTo>
                  <a:lnTo>
                    <a:pt x="15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28" y="26"/>
                  </a:lnTo>
                  <a:lnTo>
                    <a:pt x="31" y="29"/>
                  </a:lnTo>
                  <a:lnTo>
                    <a:pt x="34" y="34"/>
                  </a:lnTo>
                  <a:lnTo>
                    <a:pt x="36" y="37"/>
                  </a:lnTo>
                  <a:lnTo>
                    <a:pt x="39" y="43"/>
                  </a:lnTo>
                  <a:lnTo>
                    <a:pt x="40" y="47"/>
                  </a:lnTo>
                  <a:lnTo>
                    <a:pt x="40" y="48"/>
                  </a:lnTo>
                  <a:lnTo>
                    <a:pt x="43" y="55"/>
                  </a:lnTo>
                  <a:lnTo>
                    <a:pt x="44" y="56"/>
                  </a:lnTo>
                  <a:lnTo>
                    <a:pt x="45" y="58"/>
                  </a:lnTo>
                  <a:lnTo>
                    <a:pt x="46" y="61"/>
                  </a:lnTo>
                  <a:lnTo>
                    <a:pt x="47" y="65"/>
                  </a:lnTo>
                  <a:lnTo>
                    <a:pt x="47" y="66"/>
                  </a:lnTo>
                  <a:lnTo>
                    <a:pt x="50" y="69"/>
                  </a:lnTo>
                  <a:lnTo>
                    <a:pt x="52" y="72"/>
                  </a:lnTo>
                  <a:lnTo>
                    <a:pt x="53" y="73"/>
                  </a:lnTo>
                  <a:lnTo>
                    <a:pt x="55" y="79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1" y="83"/>
                  </a:lnTo>
                  <a:lnTo>
                    <a:pt x="62" y="85"/>
                  </a:lnTo>
                  <a:lnTo>
                    <a:pt x="61" y="86"/>
                  </a:lnTo>
                  <a:lnTo>
                    <a:pt x="60" y="89"/>
                  </a:lnTo>
                  <a:lnTo>
                    <a:pt x="59" y="91"/>
                  </a:lnTo>
                  <a:lnTo>
                    <a:pt x="60" y="91"/>
                  </a:lnTo>
                  <a:lnTo>
                    <a:pt x="60" y="92"/>
                  </a:lnTo>
                  <a:lnTo>
                    <a:pt x="63" y="92"/>
                  </a:lnTo>
                  <a:lnTo>
                    <a:pt x="65" y="92"/>
                  </a:lnTo>
                  <a:lnTo>
                    <a:pt x="67" y="96"/>
                  </a:lnTo>
                  <a:lnTo>
                    <a:pt x="69" y="99"/>
                  </a:lnTo>
                  <a:lnTo>
                    <a:pt x="70" y="105"/>
                  </a:lnTo>
                  <a:lnTo>
                    <a:pt x="71" y="111"/>
                  </a:lnTo>
                  <a:lnTo>
                    <a:pt x="72" y="113"/>
                  </a:lnTo>
                  <a:lnTo>
                    <a:pt x="73" y="116"/>
                  </a:lnTo>
                  <a:lnTo>
                    <a:pt x="75" y="118"/>
                  </a:lnTo>
                  <a:lnTo>
                    <a:pt x="75" y="120"/>
                  </a:lnTo>
                  <a:lnTo>
                    <a:pt x="75" y="121"/>
                  </a:lnTo>
                  <a:lnTo>
                    <a:pt x="75" y="124"/>
                  </a:lnTo>
                  <a:lnTo>
                    <a:pt x="81" y="123"/>
                  </a:lnTo>
                  <a:lnTo>
                    <a:pt x="84" y="124"/>
                  </a:lnTo>
                  <a:lnTo>
                    <a:pt x="88" y="125"/>
                  </a:lnTo>
                  <a:lnTo>
                    <a:pt x="90" y="127"/>
                  </a:lnTo>
                  <a:lnTo>
                    <a:pt x="91" y="128"/>
                  </a:lnTo>
                  <a:lnTo>
                    <a:pt x="93" y="129"/>
                  </a:lnTo>
                  <a:lnTo>
                    <a:pt x="95" y="129"/>
                  </a:lnTo>
                  <a:lnTo>
                    <a:pt x="102" y="128"/>
                  </a:lnTo>
                  <a:lnTo>
                    <a:pt x="104" y="127"/>
                  </a:lnTo>
                  <a:lnTo>
                    <a:pt x="107" y="124"/>
                  </a:lnTo>
                  <a:lnTo>
                    <a:pt x="108" y="122"/>
                  </a:lnTo>
                  <a:lnTo>
                    <a:pt x="110" y="121"/>
                  </a:lnTo>
                  <a:lnTo>
                    <a:pt x="113" y="119"/>
                  </a:lnTo>
                  <a:lnTo>
                    <a:pt x="117" y="118"/>
                  </a:lnTo>
                  <a:lnTo>
                    <a:pt x="120" y="117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33" y="116"/>
                  </a:lnTo>
                  <a:lnTo>
                    <a:pt x="136" y="116"/>
                  </a:lnTo>
                  <a:lnTo>
                    <a:pt x="142" y="117"/>
                  </a:lnTo>
                  <a:lnTo>
                    <a:pt x="144" y="118"/>
                  </a:lnTo>
                  <a:lnTo>
                    <a:pt x="149" y="119"/>
                  </a:lnTo>
                  <a:lnTo>
                    <a:pt x="152" y="118"/>
                  </a:lnTo>
                  <a:lnTo>
                    <a:pt x="159" y="116"/>
                  </a:lnTo>
                  <a:lnTo>
                    <a:pt x="163" y="116"/>
                  </a:lnTo>
                  <a:lnTo>
                    <a:pt x="168" y="115"/>
                  </a:lnTo>
                  <a:lnTo>
                    <a:pt x="170" y="114"/>
                  </a:lnTo>
                  <a:lnTo>
                    <a:pt x="174" y="118"/>
                  </a:lnTo>
                  <a:lnTo>
                    <a:pt x="176" y="119"/>
                  </a:lnTo>
                  <a:lnTo>
                    <a:pt x="176" y="120"/>
                  </a:lnTo>
                  <a:lnTo>
                    <a:pt x="176" y="179"/>
                  </a:lnTo>
                  <a:lnTo>
                    <a:pt x="177" y="178"/>
                  </a:lnTo>
                  <a:lnTo>
                    <a:pt x="202" y="179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3" name="Freeform 21"/>
            <p:cNvSpPr>
              <a:spLocks/>
            </p:cNvSpPr>
            <p:nvPr/>
          </p:nvSpPr>
          <p:spPr bwMode="auto">
            <a:xfrm>
              <a:off x="3757614" y="2778126"/>
              <a:ext cx="501650" cy="241300"/>
            </a:xfrm>
            <a:custGeom>
              <a:avLst/>
              <a:gdLst>
                <a:gd name="T0" fmla="*/ 69 w 316"/>
                <a:gd name="T1" fmla="*/ 39 h 152"/>
                <a:gd name="T2" fmla="*/ 77 w 316"/>
                <a:gd name="T3" fmla="*/ 33 h 152"/>
                <a:gd name="T4" fmla="*/ 88 w 316"/>
                <a:gd name="T5" fmla="*/ 30 h 152"/>
                <a:gd name="T6" fmla="*/ 99 w 316"/>
                <a:gd name="T7" fmla="*/ 28 h 152"/>
                <a:gd name="T8" fmla="*/ 114 w 316"/>
                <a:gd name="T9" fmla="*/ 26 h 152"/>
                <a:gd name="T10" fmla="*/ 128 w 316"/>
                <a:gd name="T11" fmla="*/ 22 h 152"/>
                <a:gd name="T12" fmla="*/ 136 w 316"/>
                <a:gd name="T13" fmla="*/ 16 h 152"/>
                <a:gd name="T14" fmla="*/ 140 w 316"/>
                <a:gd name="T15" fmla="*/ 14 h 152"/>
                <a:gd name="T16" fmla="*/ 143 w 316"/>
                <a:gd name="T17" fmla="*/ 7 h 152"/>
                <a:gd name="T18" fmla="*/ 150 w 316"/>
                <a:gd name="T19" fmla="*/ 4 h 152"/>
                <a:gd name="T20" fmla="*/ 155 w 316"/>
                <a:gd name="T21" fmla="*/ 1 h 152"/>
                <a:gd name="T22" fmla="*/ 165 w 316"/>
                <a:gd name="T23" fmla="*/ 2 h 152"/>
                <a:gd name="T24" fmla="*/ 172 w 316"/>
                <a:gd name="T25" fmla="*/ 0 h 152"/>
                <a:gd name="T26" fmla="*/ 180 w 316"/>
                <a:gd name="T27" fmla="*/ 5 h 152"/>
                <a:gd name="T28" fmla="*/ 184 w 316"/>
                <a:gd name="T29" fmla="*/ 12 h 152"/>
                <a:gd name="T30" fmla="*/ 186 w 316"/>
                <a:gd name="T31" fmla="*/ 17 h 152"/>
                <a:gd name="T32" fmla="*/ 189 w 316"/>
                <a:gd name="T33" fmla="*/ 21 h 152"/>
                <a:gd name="T34" fmla="*/ 211 w 316"/>
                <a:gd name="T35" fmla="*/ 24 h 152"/>
                <a:gd name="T36" fmla="*/ 250 w 316"/>
                <a:gd name="T37" fmla="*/ 23 h 152"/>
                <a:gd name="T38" fmla="*/ 296 w 316"/>
                <a:gd name="T39" fmla="*/ 23 h 152"/>
                <a:gd name="T40" fmla="*/ 315 w 316"/>
                <a:gd name="T41" fmla="*/ 40 h 152"/>
                <a:gd name="T42" fmla="*/ 231 w 316"/>
                <a:gd name="T43" fmla="*/ 61 h 152"/>
                <a:gd name="T44" fmla="*/ 132 w 316"/>
                <a:gd name="T45" fmla="*/ 74 h 152"/>
                <a:gd name="T46" fmla="*/ 122 w 316"/>
                <a:gd name="T47" fmla="*/ 83 h 152"/>
                <a:gd name="T48" fmla="*/ 110 w 316"/>
                <a:gd name="T49" fmla="*/ 92 h 152"/>
                <a:gd name="T50" fmla="*/ 102 w 316"/>
                <a:gd name="T51" fmla="*/ 100 h 152"/>
                <a:gd name="T52" fmla="*/ 94 w 316"/>
                <a:gd name="T53" fmla="*/ 104 h 152"/>
                <a:gd name="T54" fmla="*/ 89 w 316"/>
                <a:gd name="T55" fmla="*/ 107 h 152"/>
                <a:gd name="T56" fmla="*/ 81 w 316"/>
                <a:gd name="T57" fmla="*/ 115 h 152"/>
                <a:gd name="T58" fmla="*/ 78 w 316"/>
                <a:gd name="T59" fmla="*/ 118 h 152"/>
                <a:gd name="T60" fmla="*/ 77 w 316"/>
                <a:gd name="T61" fmla="*/ 122 h 152"/>
                <a:gd name="T62" fmla="*/ 73 w 316"/>
                <a:gd name="T63" fmla="*/ 125 h 152"/>
                <a:gd name="T64" fmla="*/ 75 w 316"/>
                <a:gd name="T65" fmla="*/ 128 h 152"/>
                <a:gd name="T66" fmla="*/ 73 w 316"/>
                <a:gd name="T67" fmla="*/ 132 h 152"/>
                <a:gd name="T68" fmla="*/ 70 w 316"/>
                <a:gd name="T69" fmla="*/ 137 h 152"/>
                <a:gd name="T70" fmla="*/ 63 w 316"/>
                <a:gd name="T71" fmla="*/ 146 h 152"/>
                <a:gd name="T72" fmla="*/ 59 w 316"/>
                <a:gd name="T73" fmla="*/ 150 h 152"/>
                <a:gd name="T74" fmla="*/ 54 w 316"/>
                <a:gd name="T75" fmla="*/ 152 h 152"/>
                <a:gd name="T76" fmla="*/ 45 w 316"/>
                <a:gd name="T77" fmla="*/ 149 h 152"/>
                <a:gd name="T78" fmla="*/ 36 w 316"/>
                <a:gd name="T79" fmla="*/ 143 h 152"/>
                <a:gd name="T80" fmla="*/ 26 w 316"/>
                <a:gd name="T81" fmla="*/ 148 h 152"/>
                <a:gd name="T82" fmla="*/ 18 w 316"/>
                <a:gd name="T83" fmla="*/ 148 h 152"/>
                <a:gd name="T84" fmla="*/ 12 w 316"/>
                <a:gd name="T85" fmla="*/ 147 h 152"/>
                <a:gd name="T86" fmla="*/ 0 w 316"/>
                <a:gd name="T87" fmla="*/ 143 h 152"/>
                <a:gd name="T88" fmla="*/ 2 w 316"/>
                <a:gd name="T89" fmla="*/ 88 h 152"/>
                <a:gd name="T90" fmla="*/ 6 w 316"/>
                <a:gd name="T91" fmla="*/ 83 h 152"/>
                <a:gd name="T92" fmla="*/ 16 w 316"/>
                <a:gd name="T93" fmla="*/ 72 h 152"/>
                <a:gd name="T94" fmla="*/ 21 w 316"/>
                <a:gd name="T95" fmla="*/ 69 h 152"/>
                <a:gd name="T96" fmla="*/ 21 w 316"/>
                <a:gd name="T97" fmla="*/ 64 h 152"/>
                <a:gd name="T98" fmla="*/ 25 w 316"/>
                <a:gd name="T99" fmla="*/ 58 h 152"/>
                <a:gd name="T100" fmla="*/ 32 w 316"/>
                <a:gd name="T101" fmla="*/ 56 h 152"/>
                <a:gd name="T102" fmla="*/ 37 w 316"/>
                <a:gd name="T103" fmla="*/ 50 h 152"/>
                <a:gd name="T104" fmla="*/ 42 w 316"/>
                <a:gd name="T105" fmla="*/ 44 h 152"/>
                <a:gd name="T106" fmla="*/ 48 w 316"/>
                <a:gd name="T107" fmla="*/ 40 h 152"/>
                <a:gd name="T108" fmla="*/ 59 w 316"/>
                <a:gd name="T109" fmla="*/ 38 h 152"/>
                <a:gd name="T110" fmla="*/ 63 w 316"/>
                <a:gd name="T111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6" h="152">
                  <a:moveTo>
                    <a:pt x="66" y="39"/>
                  </a:moveTo>
                  <a:lnTo>
                    <a:pt x="67" y="39"/>
                  </a:lnTo>
                  <a:lnTo>
                    <a:pt x="69" y="39"/>
                  </a:lnTo>
                  <a:lnTo>
                    <a:pt x="71" y="36"/>
                  </a:lnTo>
                  <a:lnTo>
                    <a:pt x="74" y="33"/>
                  </a:lnTo>
                  <a:lnTo>
                    <a:pt x="77" y="33"/>
                  </a:lnTo>
                  <a:lnTo>
                    <a:pt x="82" y="32"/>
                  </a:lnTo>
                  <a:lnTo>
                    <a:pt x="87" y="31"/>
                  </a:lnTo>
                  <a:lnTo>
                    <a:pt x="88" y="30"/>
                  </a:lnTo>
                  <a:lnTo>
                    <a:pt x="91" y="29"/>
                  </a:lnTo>
                  <a:lnTo>
                    <a:pt x="96" y="29"/>
                  </a:lnTo>
                  <a:lnTo>
                    <a:pt x="99" y="28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4" y="26"/>
                  </a:lnTo>
                  <a:lnTo>
                    <a:pt x="117" y="25"/>
                  </a:lnTo>
                  <a:lnTo>
                    <a:pt x="120" y="24"/>
                  </a:lnTo>
                  <a:lnTo>
                    <a:pt x="128" y="22"/>
                  </a:lnTo>
                  <a:lnTo>
                    <a:pt x="131" y="21"/>
                  </a:lnTo>
                  <a:lnTo>
                    <a:pt x="135" y="18"/>
                  </a:lnTo>
                  <a:lnTo>
                    <a:pt x="136" y="16"/>
                  </a:lnTo>
                  <a:lnTo>
                    <a:pt x="137" y="15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1"/>
                  </a:lnTo>
                  <a:lnTo>
                    <a:pt x="142" y="10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8" y="6"/>
                  </a:lnTo>
                  <a:lnTo>
                    <a:pt x="150" y="4"/>
                  </a:lnTo>
                  <a:lnTo>
                    <a:pt x="152" y="2"/>
                  </a:lnTo>
                  <a:lnTo>
                    <a:pt x="154" y="1"/>
                  </a:lnTo>
                  <a:lnTo>
                    <a:pt x="155" y="1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5" y="2"/>
                  </a:lnTo>
                  <a:lnTo>
                    <a:pt x="170" y="1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5" y="2"/>
                  </a:lnTo>
                  <a:lnTo>
                    <a:pt x="178" y="4"/>
                  </a:lnTo>
                  <a:lnTo>
                    <a:pt x="180" y="5"/>
                  </a:lnTo>
                  <a:lnTo>
                    <a:pt x="180" y="7"/>
                  </a:lnTo>
                  <a:lnTo>
                    <a:pt x="184" y="11"/>
                  </a:lnTo>
                  <a:lnTo>
                    <a:pt x="184" y="12"/>
                  </a:lnTo>
                  <a:lnTo>
                    <a:pt x="185" y="13"/>
                  </a:lnTo>
                  <a:lnTo>
                    <a:pt x="185" y="14"/>
                  </a:lnTo>
                  <a:lnTo>
                    <a:pt x="186" y="17"/>
                  </a:lnTo>
                  <a:lnTo>
                    <a:pt x="186" y="18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2" y="23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0" y="23"/>
                  </a:lnTo>
                  <a:lnTo>
                    <a:pt x="233" y="24"/>
                  </a:lnTo>
                  <a:lnTo>
                    <a:pt x="250" y="23"/>
                  </a:lnTo>
                  <a:lnTo>
                    <a:pt x="265" y="24"/>
                  </a:lnTo>
                  <a:lnTo>
                    <a:pt x="282" y="23"/>
                  </a:lnTo>
                  <a:lnTo>
                    <a:pt x="296" y="23"/>
                  </a:lnTo>
                  <a:lnTo>
                    <a:pt x="315" y="23"/>
                  </a:lnTo>
                  <a:lnTo>
                    <a:pt x="315" y="26"/>
                  </a:lnTo>
                  <a:lnTo>
                    <a:pt x="315" y="40"/>
                  </a:lnTo>
                  <a:lnTo>
                    <a:pt x="316" y="50"/>
                  </a:lnTo>
                  <a:lnTo>
                    <a:pt x="315" y="62"/>
                  </a:lnTo>
                  <a:lnTo>
                    <a:pt x="231" y="61"/>
                  </a:lnTo>
                  <a:lnTo>
                    <a:pt x="177" y="62"/>
                  </a:lnTo>
                  <a:lnTo>
                    <a:pt x="150" y="62"/>
                  </a:lnTo>
                  <a:lnTo>
                    <a:pt x="132" y="74"/>
                  </a:lnTo>
                  <a:lnTo>
                    <a:pt x="127" y="80"/>
                  </a:lnTo>
                  <a:lnTo>
                    <a:pt x="126" y="80"/>
                  </a:lnTo>
                  <a:lnTo>
                    <a:pt x="122" y="83"/>
                  </a:lnTo>
                  <a:lnTo>
                    <a:pt x="117" y="87"/>
                  </a:lnTo>
                  <a:lnTo>
                    <a:pt x="113" y="88"/>
                  </a:lnTo>
                  <a:lnTo>
                    <a:pt x="110" y="92"/>
                  </a:lnTo>
                  <a:lnTo>
                    <a:pt x="108" y="95"/>
                  </a:lnTo>
                  <a:lnTo>
                    <a:pt x="104" y="97"/>
                  </a:lnTo>
                  <a:lnTo>
                    <a:pt x="102" y="100"/>
                  </a:lnTo>
                  <a:lnTo>
                    <a:pt x="96" y="102"/>
                  </a:lnTo>
                  <a:lnTo>
                    <a:pt x="94" y="103"/>
                  </a:lnTo>
                  <a:lnTo>
                    <a:pt x="94" y="104"/>
                  </a:lnTo>
                  <a:lnTo>
                    <a:pt x="93" y="106"/>
                  </a:lnTo>
                  <a:lnTo>
                    <a:pt x="92" y="106"/>
                  </a:lnTo>
                  <a:lnTo>
                    <a:pt x="89" y="107"/>
                  </a:lnTo>
                  <a:lnTo>
                    <a:pt x="89" y="109"/>
                  </a:lnTo>
                  <a:lnTo>
                    <a:pt x="87" y="110"/>
                  </a:lnTo>
                  <a:lnTo>
                    <a:pt x="81" y="115"/>
                  </a:lnTo>
                  <a:lnTo>
                    <a:pt x="80" y="117"/>
                  </a:lnTo>
                  <a:lnTo>
                    <a:pt x="79" y="117"/>
                  </a:lnTo>
                  <a:lnTo>
                    <a:pt x="78" y="118"/>
                  </a:lnTo>
                  <a:lnTo>
                    <a:pt x="77" y="120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74" y="124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4" y="126"/>
                  </a:lnTo>
                  <a:lnTo>
                    <a:pt x="75" y="128"/>
                  </a:lnTo>
                  <a:lnTo>
                    <a:pt x="75" y="129"/>
                  </a:lnTo>
                  <a:lnTo>
                    <a:pt x="74" y="130"/>
                  </a:lnTo>
                  <a:lnTo>
                    <a:pt x="73" y="132"/>
                  </a:lnTo>
                  <a:lnTo>
                    <a:pt x="71" y="134"/>
                  </a:lnTo>
                  <a:lnTo>
                    <a:pt x="70" y="136"/>
                  </a:lnTo>
                  <a:lnTo>
                    <a:pt x="70" y="137"/>
                  </a:lnTo>
                  <a:lnTo>
                    <a:pt x="66" y="140"/>
                  </a:lnTo>
                  <a:lnTo>
                    <a:pt x="65" y="142"/>
                  </a:lnTo>
                  <a:lnTo>
                    <a:pt x="63" y="146"/>
                  </a:lnTo>
                  <a:lnTo>
                    <a:pt x="63" y="148"/>
                  </a:lnTo>
                  <a:lnTo>
                    <a:pt x="62" y="150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56" y="151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49" y="150"/>
                  </a:lnTo>
                  <a:lnTo>
                    <a:pt x="45" y="149"/>
                  </a:lnTo>
                  <a:lnTo>
                    <a:pt x="43" y="147"/>
                  </a:lnTo>
                  <a:lnTo>
                    <a:pt x="40" y="145"/>
                  </a:lnTo>
                  <a:lnTo>
                    <a:pt x="36" y="143"/>
                  </a:lnTo>
                  <a:lnTo>
                    <a:pt x="32" y="145"/>
                  </a:lnTo>
                  <a:lnTo>
                    <a:pt x="28" y="148"/>
                  </a:lnTo>
                  <a:lnTo>
                    <a:pt x="26" y="148"/>
                  </a:lnTo>
                  <a:lnTo>
                    <a:pt x="24" y="149"/>
                  </a:lnTo>
                  <a:lnTo>
                    <a:pt x="21" y="148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7"/>
                  </a:lnTo>
                  <a:lnTo>
                    <a:pt x="10" y="146"/>
                  </a:lnTo>
                  <a:lnTo>
                    <a:pt x="3" y="144"/>
                  </a:lnTo>
                  <a:lnTo>
                    <a:pt x="0" y="143"/>
                  </a:lnTo>
                  <a:lnTo>
                    <a:pt x="1" y="143"/>
                  </a:lnTo>
                  <a:lnTo>
                    <a:pt x="2" y="98"/>
                  </a:lnTo>
                  <a:lnTo>
                    <a:pt x="2" y="88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6" y="83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16" y="72"/>
                  </a:lnTo>
                  <a:lnTo>
                    <a:pt x="18" y="71"/>
                  </a:lnTo>
                  <a:lnTo>
                    <a:pt x="20" y="70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5" y="58"/>
                  </a:lnTo>
                  <a:lnTo>
                    <a:pt x="29" y="55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5" y="51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8" y="46"/>
                  </a:lnTo>
                  <a:lnTo>
                    <a:pt x="42" y="44"/>
                  </a:lnTo>
                  <a:lnTo>
                    <a:pt x="43" y="44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51" y="38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6" y="39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3811589" y="2990851"/>
              <a:ext cx="493713" cy="261938"/>
            </a:xfrm>
            <a:custGeom>
              <a:avLst/>
              <a:gdLst>
                <a:gd name="T0" fmla="*/ 4 w 311"/>
                <a:gd name="T1" fmla="*/ 105 h 165"/>
                <a:gd name="T2" fmla="*/ 19 w 311"/>
                <a:gd name="T3" fmla="*/ 131 h 165"/>
                <a:gd name="T4" fmla="*/ 32 w 311"/>
                <a:gd name="T5" fmla="*/ 164 h 165"/>
                <a:gd name="T6" fmla="*/ 41 w 311"/>
                <a:gd name="T7" fmla="*/ 162 h 165"/>
                <a:gd name="T8" fmla="*/ 46 w 311"/>
                <a:gd name="T9" fmla="*/ 161 h 165"/>
                <a:gd name="T10" fmla="*/ 53 w 311"/>
                <a:gd name="T11" fmla="*/ 161 h 165"/>
                <a:gd name="T12" fmla="*/ 58 w 311"/>
                <a:gd name="T13" fmla="*/ 161 h 165"/>
                <a:gd name="T14" fmla="*/ 68 w 311"/>
                <a:gd name="T15" fmla="*/ 157 h 165"/>
                <a:gd name="T16" fmla="*/ 85 w 311"/>
                <a:gd name="T17" fmla="*/ 151 h 165"/>
                <a:gd name="T18" fmla="*/ 98 w 311"/>
                <a:gd name="T19" fmla="*/ 153 h 165"/>
                <a:gd name="T20" fmla="*/ 104 w 311"/>
                <a:gd name="T21" fmla="*/ 153 h 165"/>
                <a:gd name="T22" fmla="*/ 132 w 311"/>
                <a:gd name="T23" fmla="*/ 165 h 165"/>
                <a:gd name="T24" fmla="*/ 161 w 311"/>
                <a:gd name="T25" fmla="*/ 161 h 165"/>
                <a:gd name="T26" fmla="*/ 179 w 311"/>
                <a:gd name="T27" fmla="*/ 158 h 165"/>
                <a:gd name="T28" fmla="*/ 189 w 311"/>
                <a:gd name="T29" fmla="*/ 154 h 165"/>
                <a:gd name="T30" fmla="*/ 203 w 311"/>
                <a:gd name="T31" fmla="*/ 154 h 165"/>
                <a:gd name="T32" fmla="*/ 218 w 311"/>
                <a:gd name="T33" fmla="*/ 145 h 165"/>
                <a:gd name="T34" fmla="*/ 229 w 311"/>
                <a:gd name="T35" fmla="*/ 134 h 165"/>
                <a:gd name="T36" fmla="*/ 244 w 311"/>
                <a:gd name="T37" fmla="*/ 125 h 165"/>
                <a:gd name="T38" fmla="*/ 250 w 311"/>
                <a:gd name="T39" fmla="*/ 115 h 165"/>
                <a:gd name="T40" fmla="*/ 264 w 311"/>
                <a:gd name="T41" fmla="*/ 108 h 165"/>
                <a:gd name="T42" fmla="*/ 297 w 311"/>
                <a:gd name="T43" fmla="*/ 76 h 165"/>
                <a:gd name="T44" fmla="*/ 304 w 311"/>
                <a:gd name="T45" fmla="*/ 66 h 165"/>
                <a:gd name="T46" fmla="*/ 311 w 311"/>
                <a:gd name="T47" fmla="*/ 58 h 165"/>
                <a:gd name="T48" fmla="*/ 306 w 311"/>
                <a:gd name="T49" fmla="*/ 47 h 165"/>
                <a:gd name="T50" fmla="*/ 281 w 311"/>
                <a:gd name="T51" fmla="*/ 21 h 165"/>
                <a:gd name="T52" fmla="*/ 247 w 311"/>
                <a:gd name="T53" fmla="*/ 3 h 165"/>
                <a:gd name="T54" fmla="*/ 240 w 311"/>
                <a:gd name="T55" fmla="*/ 9 h 165"/>
                <a:gd name="T56" fmla="*/ 219 w 311"/>
                <a:gd name="T57" fmla="*/ 13 h 165"/>
                <a:gd name="T58" fmla="*/ 172 w 311"/>
                <a:gd name="T59" fmla="*/ 19 h 165"/>
                <a:gd name="T60" fmla="*/ 169 w 311"/>
                <a:gd name="T61" fmla="*/ 25 h 165"/>
                <a:gd name="T62" fmla="*/ 160 w 311"/>
                <a:gd name="T63" fmla="*/ 34 h 165"/>
                <a:gd name="T64" fmla="*/ 142 w 311"/>
                <a:gd name="T65" fmla="*/ 44 h 165"/>
                <a:gd name="T66" fmla="*/ 137 w 311"/>
                <a:gd name="T67" fmla="*/ 42 h 165"/>
                <a:gd name="T68" fmla="*/ 130 w 311"/>
                <a:gd name="T69" fmla="*/ 39 h 165"/>
                <a:gd name="T70" fmla="*/ 124 w 311"/>
                <a:gd name="T71" fmla="*/ 35 h 165"/>
                <a:gd name="T72" fmla="*/ 114 w 311"/>
                <a:gd name="T73" fmla="*/ 28 h 165"/>
                <a:gd name="T74" fmla="*/ 110 w 311"/>
                <a:gd name="T75" fmla="*/ 24 h 165"/>
                <a:gd name="T76" fmla="*/ 103 w 311"/>
                <a:gd name="T77" fmla="*/ 20 h 165"/>
                <a:gd name="T78" fmla="*/ 99 w 311"/>
                <a:gd name="T79" fmla="*/ 19 h 165"/>
                <a:gd name="T80" fmla="*/ 89 w 311"/>
                <a:gd name="T81" fmla="*/ 20 h 165"/>
                <a:gd name="T82" fmla="*/ 79 w 311"/>
                <a:gd name="T83" fmla="*/ 24 h 165"/>
                <a:gd name="T84" fmla="*/ 73 w 311"/>
                <a:gd name="T85" fmla="*/ 29 h 165"/>
                <a:gd name="T86" fmla="*/ 72 w 311"/>
                <a:gd name="T87" fmla="*/ 34 h 165"/>
                <a:gd name="T88" fmla="*/ 52 w 311"/>
                <a:gd name="T89" fmla="*/ 35 h 165"/>
                <a:gd name="T90" fmla="*/ 42 w 311"/>
                <a:gd name="T91" fmla="*/ 42 h 165"/>
                <a:gd name="T92" fmla="*/ 35 w 311"/>
                <a:gd name="T93" fmla="*/ 44 h 165"/>
                <a:gd name="T94" fmla="*/ 28 w 311"/>
                <a:gd name="T95" fmla="*/ 46 h 165"/>
                <a:gd name="T96" fmla="*/ 25 w 311"/>
                <a:gd name="T97" fmla="*/ 53 h 165"/>
                <a:gd name="T98" fmla="*/ 22 w 311"/>
                <a:gd name="T99" fmla="*/ 62 h 165"/>
                <a:gd name="T100" fmla="*/ 19 w 311"/>
                <a:gd name="T101" fmla="*/ 68 h 165"/>
                <a:gd name="T102" fmla="*/ 15 w 311"/>
                <a:gd name="T103" fmla="*/ 72 h 165"/>
                <a:gd name="T104" fmla="*/ 13 w 311"/>
                <a:gd name="T105" fmla="*/ 78 h 165"/>
                <a:gd name="T106" fmla="*/ 9 w 311"/>
                <a:gd name="T107" fmla="*/ 88 h 165"/>
                <a:gd name="T108" fmla="*/ 0 w 311"/>
                <a:gd name="T109" fmla="*/ 10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1" h="165">
                  <a:moveTo>
                    <a:pt x="0" y="104"/>
                  </a:moveTo>
                  <a:lnTo>
                    <a:pt x="1" y="104"/>
                  </a:lnTo>
                  <a:lnTo>
                    <a:pt x="3" y="105"/>
                  </a:lnTo>
                  <a:lnTo>
                    <a:pt x="4" y="105"/>
                  </a:lnTo>
                  <a:lnTo>
                    <a:pt x="8" y="102"/>
                  </a:lnTo>
                  <a:lnTo>
                    <a:pt x="10" y="109"/>
                  </a:lnTo>
                  <a:lnTo>
                    <a:pt x="14" y="116"/>
                  </a:lnTo>
                  <a:lnTo>
                    <a:pt x="19" y="131"/>
                  </a:lnTo>
                  <a:lnTo>
                    <a:pt x="31" y="162"/>
                  </a:lnTo>
                  <a:lnTo>
                    <a:pt x="32" y="164"/>
                  </a:lnTo>
                  <a:lnTo>
                    <a:pt x="31" y="164"/>
                  </a:lnTo>
                  <a:lnTo>
                    <a:pt x="32" y="164"/>
                  </a:lnTo>
                  <a:lnTo>
                    <a:pt x="33" y="162"/>
                  </a:lnTo>
                  <a:lnTo>
                    <a:pt x="36" y="161"/>
                  </a:lnTo>
                  <a:lnTo>
                    <a:pt x="39" y="161"/>
                  </a:lnTo>
                  <a:lnTo>
                    <a:pt x="41" y="162"/>
                  </a:lnTo>
                  <a:lnTo>
                    <a:pt x="42" y="162"/>
                  </a:lnTo>
                  <a:lnTo>
                    <a:pt x="43" y="161"/>
                  </a:lnTo>
                  <a:lnTo>
                    <a:pt x="44" y="160"/>
                  </a:lnTo>
                  <a:lnTo>
                    <a:pt x="46" y="161"/>
                  </a:lnTo>
                  <a:lnTo>
                    <a:pt x="47" y="160"/>
                  </a:lnTo>
                  <a:lnTo>
                    <a:pt x="51" y="160"/>
                  </a:lnTo>
                  <a:lnTo>
                    <a:pt x="52" y="160"/>
                  </a:lnTo>
                  <a:lnTo>
                    <a:pt x="53" y="161"/>
                  </a:lnTo>
                  <a:lnTo>
                    <a:pt x="54" y="162"/>
                  </a:lnTo>
                  <a:lnTo>
                    <a:pt x="55" y="162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58" y="160"/>
                  </a:lnTo>
                  <a:lnTo>
                    <a:pt x="60" y="159"/>
                  </a:lnTo>
                  <a:lnTo>
                    <a:pt x="66" y="160"/>
                  </a:lnTo>
                  <a:lnTo>
                    <a:pt x="68" y="157"/>
                  </a:lnTo>
                  <a:lnTo>
                    <a:pt x="69" y="156"/>
                  </a:lnTo>
                  <a:lnTo>
                    <a:pt x="80" y="149"/>
                  </a:lnTo>
                  <a:lnTo>
                    <a:pt x="84" y="148"/>
                  </a:lnTo>
                  <a:lnTo>
                    <a:pt x="85" y="151"/>
                  </a:lnTo>
                  <a:lnTo>
                    <a:pt x="87" y="151"/>
                  </a:lnTo>
                  <a:lnTo>
                    <a:pt x="94" y="151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100" y="153"/>
                  </a:lnTo>
                  <a:lnTo>
                    <a:pt x="102" y="153"/>
                  </a:lnTo>
                  <a:lnTo>
                    <a:pt x="103" y="153"/>
                  </a:lnTo>
                  <a:lnTo>
                    <a:pt x="104" y="153"/>
                  </a:lnTo>
                  <a:lnTo>
                    <a:pt x="106" y="155"/>
                  </a:lnTo>
                  <a:lnTo>
                    <a:pt x="113" y="160"/>
                  </a:lnTo>
                  <a:lnTo>
                    <a:pt x="119" y="161"/>
                  </a:lnTo>
                  <a:lnTo>
                    <a:pt x="132" y="165"/>
                  </a:lnTo>
                  <a:lnTo>
                    <a:pt x="137" y="165"/>
                  </a:lnTo>
                  <a:lnTo>
                    <a:pt x="147" y="164"/>
                  </a:lnTo>
                  <a:lnTo>
                    <a:pt x="151" y="164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69" y="158"/>
                  </a:lnTo>
                  <a:lnTo>
                    <a:pt x="176" y="159"/>
                  </a:lnTo>
                  <a:lnTo>
                    <a:pt x="179" y="158"/>
                  </a:lnTo>
                  <a:lnTo>
                    <a:pt x="182" y="156"/>
                  </a:lnTo>
                  <a:lnTo>
                    <a:pt x="185" y="156"/>
                  </a:lnTo>
                  <a:lnTo>
                    <a:pt x="187" y="156"/>
                  </a:lnTo>
                  <a:lnTo>
                    <a:pt x="189" y="154"/>
                  </a:lnTo>
                  <a:lnTo>
                    <a:pt x="191" y="153"/>
                  </a:lnTo>
                  <a:lnTo>
                    <a:pt x="194" y="154"/>
                  </a:lnTo>
                  <a:lnTo>
                    <a:pt x="198" y="154"/>
                  </a:lnTo>
                  <a:lnTo>
                    <a:pt x="203" y="154"/>
                  </a:lnTo>
                  <a:lnTo>
                    <a:pt x="211" y="151"/>
                  </a:lnTo>
                  <a:lnTo>
                    <a:pt x="215" y="149"/>
                  </a:lnTo>
                  <a:lnTo>
                    <a:pt x="216" y="146"/>
                  </a:lnTo>
                  <a:lnTo>
                    <a:pt x="218" y="145"/>
                  </a:lnTo>
                  <a:lnTo>
                    <a:pt x="222" y="144"/>
                  </a:lnTo>
                  <a:lnTo>
                    <a:pt x="223" y="143"/>
                  </a:lnTo>
                  <a:lnTo>
                    <a:pt x="227" y="137"/>
                  </a:lnTo>
                  <a:lnTo>
                    <a:pt x="229" y="134"/>
                  </a:lnTo>
                  <a:lnTo>
                    <a:pt x="233" y="132"/>
                  </a:lnTo>
                  <a:lnTo>
                    <a:pt x="237" y="130"/>
                  </a:lnTo>
                  <a:lnTo>
                    <a:pt x="239" y="128"/>
                  </a:lnTo>
                  <a:lnTo>
                    <a:pt x="244" y="125"/>
                  </a:lnTo>
                  <a:lnTo>
                    <a:pt x="247" y="124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5"/>
                  </a:lnTo>
                  <a:lnTo>
                    <a:pt x="252" y="111"/>
                  </a:lnTo>
                  <a:lnTo>
                    <a:pt x="253" y="110"/>
                  </a:lnTo>
                  <a:lnTo>
                    <a:pt x="253" y="109"/>
                  </a:lnTo>
                  <a:lnTo>
                    <a:pt x="264" y="108"/>
                  </a:lnTo>
                  <a:lnTo>
                    <a:pt x="272" y="101"/>
                  </a:lnTo>
                  <a:lnTo>
                    <a:pt x="293" y="83"/>
                  </a:lnTo>
                  <a:lnTo>
                    <a:pt x="296" y="79"/>
                  </a:lnTo>
                  <a:lnTo>
                    <a:pt x="297" y="76"/>
                  </a:lnTo>
                  <a:lnTo>
                    <a:pt x="297" y="75"/>
                  </a:lnTo>
                  <a:lnTo>
                    <a:pt x="303" y="71"/>
                  </a:lnTo>
                  <a:lnTo>
                    <a:pt x="304" y="69"/>
                  </a:lnTo>
                  <a:lnTo>
                    <a:pt x="304" y="66"/>
                  </a:lnTo>
                  <a:lnTo>
                    <a:pt x="305" y="64"/>
                  </a:lnTo>
                  <a:lnTo>
                    <a:pt x="309" y="62"/>
                  </a:lnTo>
                  <a:lnTo>
                    <a:pt x="311" y="60"/>
                  </a:lnTo>
                  <a:lnTo>
                    <a:pt x="311" y="58"/>
                  </a:lnTo>
                  <a:lnTo>
                    <a:pt x="311" y="55"/>
                  </a:lnTo>
                  <a:lnTo>
                    <a:pt x="311" y="50"/>
                  </a:lnTo>
                  <a:lnTo>
                    <a:pt x="308" y="48"/>
                  </a:lnTo>
                  <a:lnTo>
                    <a:pt x="306" y="47"/>
                  </a:lnTo>
                  <a:lnTo>
                    <a:pt x="306" y="45"/>
                  </a:lnTo>
                  <a:lnTo>
                    <a:pt x="307" y="43"/>
                  </a:lnTo>
                  <a:lnTo>
                    <a:pt x="307" y="42"/>
                  </a:lnTo>
                  <a:lnTo>
                    <a:pt x="281" y="21"/>
                  </a:lnTo>
                  <a:lnTo>
                    <a:pt x="282" y="9"/>
                  </a:lnTo>
                  <a:lnTo>
                    <a:pt x="281" y="1"/>
                  </a:lnTo>
                  <a:lnTo>
                    <a:pt x="247" y="0"/>
                  </a:lnTo>
                  <a:lnTo>
                    <a:pt x="247" y="3"/>
                  </a:lnTo>
                  <a:lnTo>
                    <a:pt x="244" y="3"/>
                  </a:lnTo>
                  <a:lnTo>
                    <a:pt x="244" y="7"/>
                  </a:lnTo>
                  <a:lnTo>
                    <a:pt x="240" y="7"/>
                  </a:lnTo>
                  <a:lnTo>
                    <a:pt x="240" y="9"/>
                  </a:lnTo>
                  <a:lnTo>
                    <a:pt x="237" y="9"/>
                  </a:lnTo>
                  <a:lnTo>
                    <a:pt x="236" y="11"/>
                  </a:lnTo>
                  <a:lnTo>
                    <a:pt x="225" y="11"/>
                  </a:lnTo>
                  <a:lnTo>
                    <a:pt x="219" y="13"/>
                  </a:lnTo>
                  <a:lnTo>
                    <a:pt x="177" y="11"/>
                  </a:lnTo>
                  <a:lnTo>
                    <a:pt x="175" y="12"/>
                  </a:lnTo>
                  <a:lnTo>
                    <a:pt x="172" y="17"/>
                  </a:lnTo>
                  <a:lnTo>
                    <a:pt x="172" y="19"/>
                  </a:lnTo>
                  <a:lnTo>
                    <a:pt x="172" y="20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69" y="25"/>
                  </a:lnTo>
                  <a:lnTo>
                    <a:pt x="168" y="28"/>
                  </a:lnTo>
                  <a:lnTo>
                    <a:pt x="166" y="31"/>
                  </a:lnTo>
                  <a:lnTo>
                    <a:pt x="163" y="32"/>
                  </a:lnTo>
                  <a:lnTo>
                    <a:pt x="160" y="34"/>
                  </a:lnTo>
                  <a:lnTo>
                    <a:pt x="156" y="38"/>
                  </a:lnTo>
                  <a:lnTo>
                    <a:pt x="152" y="40"/>
                  </a:lnTo>
                  <a:lnTo>
                    <a:pt x="143" y="44"/>
                  </a:lnTo>
                  <a:lnTo>
                    <a:pt x="142" y="44"/>
                  </a:lnTo>
                  <a:lnTo>
                    <a:pt x="141" y="45"/>
                  </a:lnTo>
                  <a:lnTo>
                    <a:pt x="139" y="44"/>
                  </a:lnTo>
                  <a:lnTo>
                    <a:pt x="138" y="43"/>
                  </a:lnTo>
                  <a:lnTo>
                    <a:pt x="137" y="42"/>
                  </a:lnTo>
                  <a:lnTo>
                    <a:pt x="136" y="40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0" y="39"/>
                  </a:lnTo>
                  <a:lnTo>
                    <a:pt x="128" y="37"/>
                  </a:lnTo>
                  <a:lnTo>
                    <a:pt x="127" y="36"/>
                  </a:lnTo>
                  <a:lnTo>
                    <a:pt x="126" y="36"/>
                  </a:lnTo>
                  <a:lnTo>
                    <a:pt x="124" y="35"/>
                  </a:lnTo>
                  <a:lnTo>
                    <a:pt x="123" y="34"/>
                  </a:lnTo>
                  <a:lnTo>
                    <a:pt x="121" y="33"/>
                  </a:lnTo>
                  <a:lnTo>
                    <a:pt x="114" y="31"/>
                  </a:lnTo>
                  <a:lnTo>
                    <a:pt x="114" y="28"/>
                  </a:lnTo>
                  <a:lnTo>
                    <a:pt x="114" y="25"/>
                  </a:lnTo>
                  <a:lnTo>
                    <a:pt x="113" y="24"/>
                  </a:lnTo>
                  <a:lnTo>
                    <a:pt x="112" y="24"/>
                  </a:lnTo>
                  <a:lnTo>
                    <a:pt x="110" y="24"/>
                  </a:lnTo>
                  <a:lnTo>
                    <a:pt x="110" y="25"/>
                  </a:lnTo>
                  <a:lnTo>
                    <a:pt x="108" y="25"/>
                  </a:lnTo>
                  <a:lnTo>
                    <a:pt x="106" y="24"/>
                  </a:lnTo>
                  <a:lnTo>
                    <a:pt x="103" y="20"/>
                  </a:lnTo>
                  <a:lnTo>
                    <a:pt x="102" y="19"/>
                  </a:lnTo>
                  <a:lnTo>
                    <a:pt x="101" y="20"/>
                  </a:lnTo>
                  <a:lnTo>
                    <a:pt x="100" y="19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2" y="20"/>
                  </a:lnTo>
                  <a:lnTo>
                    <a:pt x="89" y="20"/>
                  </a:lnTo>
                  <a:lnTo>
                    <a:pt x="84" y="20"/>
                  </a:lnTo>
                  <a:lnTo>
                    <a:pt x="83" y="20"/>
                  </a:lnTo>
                  <a:lnTo>
                    <a:pt x="83" y="21"/>
                  </a:lnTo>
                  <a:lnTo>
                    <a:pt x="79" y="24"/>
                  </a:lnTo>
                  <a:lnTo>
                    <a:pt x="77" y="27"/>
                  </a:lnTo>
                  <a:lnTo>
                    <a:pt x="76" y="28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72" y="34"/>
                  </a:lnTo>
                  <a:lnTo>
                    <a:pt x="63" y="34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2" y="35"/>
                  </a:lnTo>
                  <a:lnTo>
                    <a:pt x="52" y="38"/>
                  </a:lnTo>
                  <a:lnTo>
                    <a:pt x="51" y="39"/>
                  </a:lnTo>
                  <a:lnTo>
                    <a:pt x="48" y="39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0" y="43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8" y="46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5" y="50"/>
                  </a:lnTo>
                  <a:lnTo>
                    <a:pt x="25" y="53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22" y="65"/>
                  </a:lnTo>
                  <a:lnTo>
                    <a:pt x="22" y="67"/>
                  </a:lnTo>
                  <a:lnTo>
                    <a:pt x="22" y="68"/>
                  </a:lnTo>
                  <a:lnTo>
                    <a:pt x="19" y="68"/>
                  </a:lnTo>
                  <a:lnTo>
                    <a:pt x="18" y="69"/>
                  </a:lnTo>
                  <a:lnTo>
                    <a:pt x="16" y="71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4"/>
                  </a:lnTo>
                  <a:lnTo>
                    <a:pt x="14" y="75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2" y="80"/>
                  </a:lnTo>
                  <a:lnTo>
                    <a:pt x="11" y="83"/>
                  </a:lnTo>
                  <a:lnTo>
                    <a:pt x="10" y="86"/>
                  </a:lnTo>
                  <a:lnTo>
                    <a:pt x="9" y="88"/>
                  </a:lnTo>
                  <a:lnTo>
                    <a:pt x="7" y="93"/>
                  </a:lnTo>
                  <a:lnTo>
                    <a:pt x="6" y="96"/>
                  </a:lnTo>
                  <a:lnTo>
                    <a:pt x="3" y="99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5" name="Freeform 25"/>
            <p:cNvSpPr>
              <a:spLocks/>
            </p:cNvSpPr>
            <p:nvPr/>
          </p:nvSpPr>
          <p:spPr bwMode="auto">
            <a:xfrm>
              <a:off x="4395789" y="3159126"/>
              <a:ext cx="700088" cy="582613"/>
            </a:xfrm>
            <a:custGeom>
              <a:avLst/>
              <a:gdLst>
                <a:gd name="T0" fmla="*/ 249 w 441"/>
                <a:gd name="T1" fmla="*/ 366 h 367"/>
                <a:gd name="T2" fmla="*/ 207 w 441"/>
                <a:gd name="T3" fmla="*/ 361 h 367"/>
                <a:gd name="T4" fmla="*/ 191 w 441"/>
                <a:gd name="T5" fmla="*/ 358 h 367"/>
                <a:gd name="T6" fmla="*/ 188 w 441"/>
                <a:gd name="T7" fmla="*/ 352 h 367"/>
                <a:gd name="T8" fmla="*/ 179 w 441"/>
                <a:gd name="T9" fmla="*/ 345 h 367"/>
                <a:gd name="T10" fmla="*/ 168 w 441"/>
                <a:gd name="T11" fmla="*/ 338 h 367"/>
                <a:gd name="T12" fmla="*/ 152 w 441"/>
                <a:gd name="T13" fmla="*/ 331 h 367"/>
                <a:gd name="T14" fmla="*/ 148 w 441"/>
                <a:gd name="T15" fmla="*/ 318 h 367"/>
                <a:gd name="T16" fmla="*/ 143 w 441"/>
                <a:gd name="T17" fmla="*/ 307 h 367"/>
                <a:gd name="T18" fmla="*/ 137 w 441"/>
                <a:gd name="T19" fmla="*/ 295 h 367"/>
                <a:gd name="T20" fmla="*/ 126 w 441"/>
                <a:gd name="T21" fmla="*/ 286 h 367"/>
                <a:gd name="T22" fmla="*/ 111 w 441"/>
                <a:gd name="T23" fmla="*/ 285 h 367"/>
                <a:gd name="T24" fmla="*/ 100 w 441"/>
                <a:gd name="T25" fmla="*/ 290 h 367"/>
                <a:gd name="T26" fmla="*/ 93 w 441"/>
                <a:gd name="T27" fmla="*/ 286 h 367"/>
                <a:gd name="T28" fmla="*/ 104 w 441"/>
                <a:gd name="T29" fmla="*/ 272 h 367"/>
                <a:gd name="T30" fmla="*/ 109 w 441"/>
                <a:gd name="T31" fmla="*/ 267 h 367"/>
                <a:gd name="T32" fmla="*/ 107 w 441"/>
                <a:gd name="T33" fmla="*/ 260 h 367"/>
                <a:gd name="T34" fmla="*/ 110 w 441"/>
                <a:gd name="T35" fmla="*/ 254 h 367"/>
                <a:gd name="T36" fmla="*/ 104 w 441"/>
                <a:gd name="T37" fmla="*/ 249 h 367"/>
                <a:gd name="T38" fmla="*/ 106 w 441"/>
                <a:gd name="T39" fmla="*/ 241 h 367"/>
                <a:gd name="T40" fmla="*/ 86 w 441"/>
                <a:gd name="T41" fmla="*/ 226 h 367"/>
                <a:gd name="T42" fmla="*/ 79 w 441"/>
                <a:gd name="T43" fmla="*/ 210 h 367"/>
                <a:gd name="T44" fmla="*/ 79 w 441"/>
                <a:gd name="T45" fmla="*/ 191 h 367"/>
                <a:gd name="T46" fmla="*/ 68 w 441"/>
                <a:gd name="T47" fmla="*/ 182 h 367"/>
                <a:gd name="T48" fmla="*/ 59 w 441"/>
                <a:gd name="T49" fmla="*/ 177 h 367"/>
                <a:gd name="T50" fmla="*/ 52 w 441"/>
                <a:gd name="T51" fmla="*/ 178 h 367"/>
                <a:gd name="T52" fmla="*/ 46 w 441"/>
                <a:gd name="T53" fmla="*/ 176 h 367"/>
                <a:gd name="T54" fmla="*/ 39 w 441"/>
                <a:gd name="T55" fmla="*/ 168 h 367"/>
                <a:gd name="T56" fmla="*/ 34 w 441"/>
                <a:gd name="T57" fmla="*/ 163 h 367"/>
                <a:gd name="T58" fmla="*/ 32 w 441"/>
                <a:gd name="T59" fmla="*/ 167 h 367"/>
                <a:gd name="T60" fmla="*/ 21 w 441"/>
                <a:gd name="T61" fmla="*/ 163 h 367"/>
                <a:gd name="T62" fmla="*/ 19 w 441"/>
                <a:gd name="T63" fmla="*/ 154 h 367"/>
                <a:gd name="T64" fmla="*/ 11 w 441"/>
                <a:gd name="T65" fmla="*/ 152 h 367"/>
                <a:gd name="T66" fmla="*/ 6 w 441"/>
                <a:gd name="T67" fmla="*/ 148 h 367"/>
                <a:gd name="T68" fmla="*/ 8 w 441"/>
                <a:gd name="T69" fmla="*/ 139 h 367"/>
                <a:gd name="T70" fmla="*/ 6 w 441"/>
                <a:gd name="T71" fmla="*/ 132 h 367"/>
                <a:gd name="T72" fmla="*/ 1 w 441"/>
                <a:gd name="T73" fmla="*/ 126 h 367"/>
                <a:gd name="T74" fmla="*/ 1 w 441"/>
                <a:gd name="T75" fmla="*/ 116 h 367"/>
                <a:gd name="T76" fmla="*/ 6 w 441"/>
                <a:gd name="T77" fmla="*/ 102 h 367"/>
                <a:gd name="T78" fmla="*/ 6 w 441"/>
                <a:gd name="T79" fmla="*/ 94 h 367"/>
                <a:gd name="T80" fmla="*/ 18 w 441"/>
                <a:gd name="T81" fmla="*/ 88 h 367"/>
                <a:gd name="T82" fmla="*/ 20 w 441"/>
                <a:gd name="T83" fmla="*/ 83 h 367"/>
                <a:gd name="T84" fmla="*/ 21 w 441"/>
                <a:gd name="T85" fmla="*/ 73 h 367"/>
                <a:gd name="T86" fmla="*/ 23 w 441"/>
                <a:gd name="T87" fmla="*/ 65 h 367"/>
                <a:gd name="T88" fmla="*/ 19 w 441"/>
                <a:gd name="T89" fmla="*/ 52 h 367"/>
                <a:gd name="T90" fmla="*/ 15 w 441"/>
                <a:gd name="T91" fmla="*/ 44 h 367"/>
                <a:gd name="T92" fmla="*/ 7 w 441"/>
                <a:gd name="T93" fmla="*/ 30 h 367"/>
                <a:gd name="T94" fmla="*/ 8 w 441"/>
                <a:gd name="T95" fmla="*/ 12 h 367"/>
                <a:gd name="T96" fmla="*/ 16 w 441"/>
                <a:gd name="T97" fmla="*/ 0 h 367"/>
                <a:gd name="T98" fmla="*/ 78 w 441"/>
                <a:gd name="T99" fmla="*/ 52 h 367"/>
                <a:gd name="T100" fmla="*/ 129 w 441"/>
                <a:gd name="T101" fmla="*/ 94 h 367"/>
                <a:gd name="T102" fmla="*/ 239 w 441"/>
                <a:gd name="T103" fmla="*/ 188 h 367"/>
                <a:gd name="T104" fmla="*/ 349 w 441"/>
                <a:gd name="T105" fmla="*/ 283 h 367"/>
                <a:gd name="T106" fmla="*/ 430 w 441"/>
                <a:gd name="T107" fmla="*/ 35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1" h="367">
                  <a:moveTo>
                    <a:pt x="441" y="365"/>
                  </a:moveTo>
                  <a:lnTo>
                    <a:pt x="361" y="365"/>
                  </a:lnTo>
                  <a:lnTo>
                    <a:pt x="307" y="366"/>
                  </a:lnTo>
                  <a:lnTo>
                    <a:pt x="249" y="366"/>
                  </a:lnTo>
                  <a:lnTo>
                    <a:pt x="217" y="366"/>
                  </a:lnTo>
                  <a:lnTo>
                    <a:pt x="213" y="367"/>
                  </a:lnTo>
                  <a:lnTo>
                    <a:pt x="207" y="362"/>
                  </a:lnTo>
                  <a:lnTo>
                    <a:pt x="207" y="361"/>
                  </a:lnTo>
                  <a:lnTo>
                    <a:pt x="205" y="360"/>
                  </a:lnTo>
                  <a:lnTo>
                    <a:pt x="201" y="360"/>
                  </a:lnTo>
                  <a:lnTo>
                    <a:pt x="195" y="361"/>
                  </a:lnTo>
                  <a:lnTo>
                    <a:pt x="191" y="358"/>
                  </a:lnTo>
                  <a:lnTo>
                    <a:pt x="191" y="357"/>
                  </a:lnTo>
                  <a:lnTo>
                    <a:pt x="190" y="354"/>
                  </a:lnTo>
                  <a:lnTo>
                    <a:pt x="189" y="352"/>
                  </a:lnTo>
                  <a:lnTo>
                    <a:pt x="188" y="352"/>
                  </a:lnTo>
                  <a:lnTo>
                    <a:pt x="186" y="352"/>
                  </a:lnTo>
                  <a:lnTo>
                    <a:pt x="184" y="351"/>
                  </a:lnTo>
                  <a:lnTo>
                    <a:pt x="181" y="348"/>
                  </a:lnTo>
                  <a:lnTo>
                    <a:pt x="179" y="345"/>
                  </a:lnTo>
                  <a:lnTo>
                    <a:pt x="177" y="343"/>
                  </a:lnTo>
                  <a:lnTo>
                    <a:pt x="173" y="341"/>
                  </a:lnTo>
                  <a:lnTo>
                    <a:pt x="170" y="339"/>
                  </a:lnTo>
                  <a:lnTo>
                    <a:pt x="168" y="338"/>
                  </a:lnTo>
                  <a:lnTo>
                    <a:pt x="165" y="337"/>
                  </a:lnTo>
                  <a:lnTo>
                    <a:pt x="162" y="337"/>
                  </a:lnTo>
                  <a:lnTo>
                    <a:pt x="156" y="333"/>
                  </a:lnTo>
                  <a:lnTo>
                    <a:pt x="152" y="331"/>
                  </a:lnTo>
                  <a:lnTo>
                    <a:pt x="150" y="326"/>
                  </a:lnTo>
                  <a:lnTo>
                    <a:pt x="148" y="322"/>
                  </a:lnTo>
                  <a:lnTo>
                    <a:pt x="148" y="320"/>
                  </a:lnTo>
                  <a:lnTo>
                    <a:pt x="148" y="318"/>
                  </a:lnTo>
                  <a:lnTo>
                    <a:pt x="147" y="315"/>
                  </a:lnTo>
                  <a:lnTo>
                    <a:pt x="145" y="313"/>
                  </a:lnTo>
                  <a:lnTo>
                    <a:pt x="144" y="310"/>
                  </a:lnTo>
                  <a:lnTo>
                    <a:pt x="143" y="307"/>
                  </a:lnTo>
                  <a:lnTo>
                    <a:pt x="143" y="303"/>
                  </a:lnTo>
                  <a:lnTo>
                    <a:pt x="141" y="300"/>
                  </a:lnTo>
                  <a:lnTo>
                    <a:pt x="139" y="297"/>
                  </a:lnTo>
                  <a:lnTo>
                    <a:pt x="137" y="295"/>
                  </a:lnTo>
                  <a:lnTo>
                    <a:pt x="136" y="294"/>
                  </a:lnTo>
                  <a:lnTo>
                    <a:pt x="131" y="288"/>
                  </a:lnTo>
                  <a:lnTo>
                    <a:pt x="130" y="287"/>
                  </a:lnTo>
                  <a:lnTo>
                    <a:pt x="126" y="286"/>
                  </a:lnTo>
                  <a:lnTo>
                    <a:pt x="123" y="285"/>
                  </a:lnTo>
                  <a:lnTo>
                    <a:pt x="121" y="286"/>
                  </a:lnTo>
                  <a:lnTo>
                    <a:pt x="115" y="285"/>
                  </a:lnTo>
                  <a:lnTo>
                    <a:pt x="111" y="285"/>
                  </a:lnTo>
                  <a:lnTo>
                    <a:pt x="110" y="285"/>
                  </a:lnTo>
                  <a:lnTo>
                    <a:pt x="104" y="290"/>
                  </a:lnTo>
                  <a:lnTo>
                    <a:pt x="103" y="290"/>
                  </a:lnTo>
                  <a:lnTo>
                    <a:pt x="100" y="290"/>
                  </a:lnTo>
                  <a:lnTo>
                    <a:pt x="98" y="288"/>
                  </a:lnTo>
                  <a:lnTo>
                    <a:pt x="97" y="287"/>
                  </a:lnTo>
                  <a:lnTo>
                    <a:pt x="93" y="287"/>
                  </a:lnTo>
                  <a:lnTo>
                    <a:pt x="93" y="286"/>
                  </a:lnTo>
                  <a:lnTo>
                    <a:pt x="96" y="280"/>
                  </a:lnTo>
                  <a:lnTo>
                    <a:pt x="100" y="275"/>
                  </a:lnTo>
                  <a:lnTo>
                    <a:pt x="102" y="273"/>
                  </a:lnTo>
                  <a:lnTo>
                    <a:pt x="104" y="272"/>
                  </a:lnTo>
                  <a:lnTo>
                    <a:pt x="106" y="272"/>
                  </a:lnTo>
                  <a:lnTo>
                    <a:pt x="108" y="270"/>
                  </a:lnTo>
                  <a:lnTo>
                    <a:pt x="108" y="269"/>
                  </a:lnTo>
                  <a:lnTo>
                    <a:pt x="109" y="267"/>
                  </a:lnTo>
                  <a:lnTo>
                    <a:pt x="109" y="265"/>
                  </a:lnTo>
                  <a:lnTo>
                    <a:pt x="108" y="263"/>
                  </a:lnTo>
                  <a:lnTo>
                    <a:pt x="107" y="262"/>
                  </a:lnTo>
                  <a:lnTo>
                    <a:pt x="107" y="260"/>
                  </a:lnTo>
                  <a:lnTo>
                    <a:pt x="106" y="259"/>
                  </a:lnTo>
                  <a:lnTo>
                    <a:pt x="108" y="257"/>
                  </a:lnTo>
                  <a:lnTo>
                    <a:pt x="110" y="255"/>
                  </a:lnTo>
                  <a:lnTo>
                    <a:pt x="110" y="254"/>
                  </a:lnTo>
                  <a:lnTo>
                    <a:pt x="110" y="254"/>
                  </a:lnTo>
                  <a:lnTo>
                    <a:pt x="106" y="252"/>
                  </a:lnTo>
                  <a:lnTo>
                    <a:pt x="104" y="251"/>
                  </a:lnTo>
                  <a:lnTo>
                    <a:pt x="104" y="249"/>
                  </a:lnTo>
                  <a:lnTo>
                    <a:pt x="104" y="247"/>
                  </a:lnTo>
                  <a:lnTo>
                    <a:pt x="104" y="246"/>
                  </a:lnTo>
                  <a:lnTo>
                    <a:pt x="107" y="243"/>
                  </a:lnTo>
                  <a:lnTo>
                    <a:pt x="106" y="241"/>
                  </a:lnTo>
                  <a:lnTo>
                    <a:pt x="104" y="238"/>
                  </a:lnTo>
                  <a:lnTo>
                    <a:pt x="101" y="236"/>
                  </a:lnTo>
                  <a:lnTo>
                    <a:pt x="95" y="232"/>
                  </a:lnTo>
                  <a:lnTo>
                    <a:pt x="86" y="226"/>
                  </a:lnTo>
                  <a:lnTo>
                    <a:pt x="83" y="224"/>
                  </a:lnTo>
                  <a:lnTo>
                    <a:pt x="81" y="221"/>
                  </a:lnTo>
                  <a:lnTo>
                    <a:pt x="79" y="216"/>
                  </a:lnTo>
                  <a:lnTo>
                    <a:pt x="79" y="210"/>
                  </a:lnTo>
                  <a:lnTo>
                    <a:pt x="81" y="206"/>
                  </a:lnTo>
                  <a:lnTo>
                    <a:pt x="81" y="201"/>
                  </a:lnTo>
                  <a:lnTo>
                    <a:pt x="81" y="196"/>
                  </a:lnTo>
                  <a:lnTo>
                    <a:pt x="79" y="191"/>
                  </a:lnTo>
                  <a:lnTo>
                    <a:pt x="75" y="185"/>
                  </a:lnTo>
                  <a:lnTo>
                    <a:pt x="72" y="184"/>
                  </a:lnTo>
                  <a:lnTo>
                    <a:pt x="71" y="183"/>
                  </a:lnTo>
                  <a:lnTo>
                    <a:pt x="68" y="182"/>
                  </a:lnTo>
                  <a:lnTo>
                    <a:pt x="66" y="181"/>
                  </a:lnTo>
                  <a:lnTo>
                    <a:pt x="64" y="180"/>
                  </a:lnTo>
                  <a:lnTo>
                    <a:pt x="61" y="178"/>
                  </a:lnTo>
                  <a:lnTo>
                    <a:pt x="59" y="177"/>
                  </a:lnTo>
                  <a:lnTo>
                    <a:pt x="55" y="175"/>
                  </a:lnTo>
                  <a:lnTo>
                    <a:pt x="53" y="175"/>
                  </a:lnTo>
                  <a:lnTo>
                    <a:pt x="52" y="176"/>
                  </a:lnTo>
                  <a:lnTo>
                    <a:pt x="52" y="178"/>
                  </a:lnTo>
                  <a:lnTo>
                    <a:pt x="50" y="180"/>
                  </a:lnTo>
                  <a:lnTo>
                    <a:pt x="48" y="179"/>
                  </a:lnTo>
                  <a:lnTo>
                    <a:pt x="46" y="178"/>
                  </a:lnTo>
                  <a:lnTo>
                    <a:pt x="46" y="176"/>
                  </a:lnTo>
                  <a:lnTo>
                    <a:pt x="44" y="174"/>
                  </a:lnTo>
                  <a:lnTo>
                    <a:pt x="44" y="173"/>
                  </a:lnTo>
                  <a:lnTo>
                    <a:pt x="44" y="172"/>
                  </a:lnTo>
                  <a:lnTo>
                    <a:pt x="39" y="168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4" y="162"/>
                  </a:lnTo>
                  <a:lnTo>
                    <a:pt x="34" y="163"/>
                  </a:lnTo>
                  <a:lnTo>
                    <a:pt x="34" y="165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2" y="167"/>
                  </a:lnTo>
                  <a:lnTo>
                    <a:pt x="27" y="165"/>
                  </a:lnTo>
                  <a:lnTo>
                    <a:pt x="25" y="164"/>
                  </a:lnTo>
                  <a:lnTo>
                    <a:pt x="22" y="163"/>
                  </a:lnTo>
                  <a:lnTo>
                    <a:pt x="21" y="163"/>
                  </a:lnTo>
                  <a:lnTo>
                    <a:pt x="20" y="162"/>
                  </a:lnTo>
                  <a:lnTo>
                    <a:pt x="19" y="159"/>
                  </a:lnTo>
                  <a:lnTo>
                    <a:pt x="19" y="156"/>
                  </a:lnTo>
                  <a:lnTo>
                    <a:pt x="19" y="154"/>
                  </a:lnTo>
                  <a:lnTo>
                    <a:pt x="17" y="152"/>
                  </a:lnTo>
                  <a:lnTo>
                    <a:pt x="16" y="151"/>
                  </a:lnTo>
                  <a:lnTo>
                    <a:pt x="14" y="151"/>
                  </a:lnTo>
                  <a:lnTo>
                    <a:pt x="11" y="152"/>
                  </a:lnTo>
                  <a:lnTo>
                    <a:pt x="8" y="153"/>
                  </a:lnTo>
                  <a:lnTo>
                    <a:pt x="6" y="151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5" y="147"/>
                  </a:lnTo>
                  <a:lnTo>
                    <a:pt x="5" y="144"/>
                  </a:lnTo>
                  <a:lnTo>
                    <a:pt x="6" y="142"/>
                  </a:lnTo>
                  <a:lnTo>
                    <a:pt x="8" y="139"/>
                  </a:lnTo>
                  <a:lnTo>
                    <a:pt x="8" y="138"/>
                  </a:lnTo>
                  <a:lnTo>
                    <a:pt x="6" y="136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5" y="130"/>
                  </a:lnTo>
                  <a:lnTo>
                    <a:pt x="4" y="130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1" y="116"/>
                  </a:lnTo>
                  <a:lnTo>
                    <a:pt x="3" y="107"/>
                  </a:lnTo>
                  <a:lnTo>
                    <a:pt x="4" y="104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8" y="89"/>
                  </a:lnTo>
                  <a:lnTo>
                    <a:pt x="14" y="88"/>
                  </a:lnTo>
                  <a:lnTo>
                    <a:pt x="18" y="88"/>
                  </a:lnTo>
                  <a:lnTo>
                    <a:pt x="19" y="88"/>
                  </a:lnTo>
                  <a:lnTo>
                    <a:pt x="20" y="87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0" y="71"/>
                  </a:lnTo>
                  <a:lnTo>
                    <a:pt x="21" y="70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5"/>
                  </a:lnTo>
                  <a:lnTo>
                    <a:pt x="19" y="52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7"/>
                  </a:lnTo>
                  <a:lnTo>
                    <a:pt x="15" y="44"/>
                  </a:lnTo>
                  <a:lnTo>
                    <a:pt x="14" y="41"/>
                  </a:lnTo>
                  <a:lnTo>
                    <a:pt x="13" y="38"/>
                  </a:lnTo>
                  <a:lnTo>
                    <a:pt x="12" y="36"/>
                  </a:lnTo>
                  <a:lnTo>
                    <a:pt x="7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7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3" y="4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6" y="8"/>
                  </a:lnTo>
                  <a:lnTo>
                    <a:pt x="59" y="35"/>
                  </a:lnTo>
                  <a:lnTo>
                    <a:pt x="78" y="52"/>
                  </a:lnTo>
                  <a:lnTo>
                    <a:pt x="94" y="65"/>
                  </a:lnTo>
                  <a:lnTo>
                    <a:pt x="106" y="74"/>
                  </a:lnTo>
                  <a:lnTo>
                    <a:pt x="119" y="86"/>
                  </a:lnTo>
                  <a:lnTo>
                    <a:pt x="129" y="94"/>
                  </a:lnTo>
                  <a:lnTo>
                    <a:pt x="145" y="107"/>
                  </a:lnTo>
                  <a:lnTo>
                    <a:pt x="184" y="141"/>
                  </a:lnTo>
                  <a:lnTo>
                    <a:pt x="202" y="155"/>
                  </a:lnTo>
                  <a:lnTo>
                    <a:pt x="239" y="188"/>
                  </a:lnTo>
                  <a:lnTo>
                    <a:pt x="258" y="203"/>
                  </a:lnTo>
                  <a:lnTo>
                    <a:pt x="299" y="240"/>
                  </a:lnTo>
                  <a:lnTo>
                    <a:pt x="323" y="261"/>
                  </a:lnTo>
                  <a:lnTo>
                    <a:pt x="349" y="283"/>
                  </a:lnTo>
                  <a:lnTo>
                    <a:pt x="370" y="302"/>
                  </a:lnTo>
                  <a:lnTo>
                    <a:pt x="389" y="318"/>
                  </a:lnTo>
                  <a:lnTo>
                    <a:pt x="410" y="337"/>
                  </a:lnTo>
                  <a:lnTo>
                    <a:pt x="430" y="355"/>
                  </a:lnTo>
                  <a:lnTo>
                    <a:pt x="441" y="36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3690939" y="1631951"/>
              <a:ext cx="568325" cy="376238"/>
            </a:xfrm>
            <a:custGeom>
              <a:avLst/>
              <a:gdLst>
                <a:gd name="T0" fmla="*/ 357 w 358"/>
                <a:gd name="T1" fmla="*/ 237 h 237"/>
                <a:gd name="T2" fmla="*/ 293 w 358"/>
                <a:gd name="T3" fmla="*/ 237 h 237"/>
                <a:gd name="T4" fmla="*/ 268 w 358"/>
                <a:gd name="T5" fmla="*/ 236 h 237"/>
                <a:gd name="T6" fmla="*/ 188 w 358"/>
                <a:gd name="T7" fmla="*/ 236 h 237"/>
                <a:gd name="T8" fmla="*/ 140 w 358"/>
                <a:gd name="T9" fmla="*/ 236 h 237"/>
                <a:gd name="T10" fmla="*/ 105 w 358"/>
                <a:gd name="T11" fmla="*/ 236 h 237"/>
                <a:gd name="T12" fmla="*/ 65 w 358"/>
                <a:gd name="T13" fmla="*/ 236 h 237"/>
                <a:gd name="T14" fmla="*/ 31 w 358"/>
                <a:gd name="T15" fmla="*/ 237 h 237"/>
                <a:gd name="T16" fmla="*/ 16 w 358"/>
                <a:gd name="T17" fmla="*/ 236 h 237"/>
                <a:gd name="T18" fmla="*/ 3 w 358"/>
                <a:gd name="T19" fmla="*/ 236 h 237"/>
                <a:gd name="T20" fmla="*/ 3 w 358"/>
                <a:gd name="T21" fmla="*/ 223 h 237"/>
                <a:gd name="T22" fmla="*/ 2 w 358"/>
                <a:gd name="T23" fmla="*/ 213 h 237"/>
                <a:gd name="T24" fmla="*/ 3 w 358"/>
                <a:gd name="T25" fmla="*/ 200 h 237"/>
                <a:gd name="T26" fmla="*/ 2 w 358"/>
                <a:gd name="T27" fmla="*/ 160 h 237"/>
                <a:gd name="T28" fmla="*/ 3 w 358"/>
                <a:gd name="T29" fmla="*/ 129 h 237"/>
                <a:gd name="T30" fmla="*/ 2 w 358"/>
                <a:gd name="T31" fmla="*/ 105 h 237"/>
                <a:gd name="T32" fmla="*/ 3 w 358"/>
                <a:gd name="T33" fmla="*/ 82 h 237"/>
                <a:gd name="T34" fmla="*/ 3 w 358"/>
                <a:gd name="T35" fmla="*/ 73 h 237"/>
                <a:gd name="T36" fmla="*/ 3 w 358"/>
                <a:gd name="T37" fmla="*/ 65 h 237"/>
                <a:gd name="T38" fmla="*/ 3 w 358"/>
                <a:gd name="T39" fmla="*/ 64 h 237"/>
                <a:gd name="T40" fmla="*/ 0 w 358"/>
                <a:gd name="T41" fmla="*/ 64 h 237"/>
                <a:gd name="T42" fmla="*/ 1 w 358"/>
                <a:gd name="T43" fmla="*/ 30 h 237"/>
                <a:gd name="T44" fmla="*/ 1 w 358"/>
                <a:gd name="T45" fmla="*/ 12 h 237"/>
                <a:gd name="T46" fmla="*/ 3 w 358"/>
                <a:gd name="T47" fmla="*/ 12 h 237"/>
                <a:gd name="T48" fmla="*/ 3 w 358"/>
                <a:gd name="T49" fmla="*/ 0 h 237"/>
                <a:gd name="T50" fmla="*/ 140 w 358"/>
                <a:gd name="T51" fmla="*/ 2 h 237"/>
                <a:gd name="T52" fmla="*/ 296 w 358"/>
                <a:gd name="T53" fmla="*/ 2 h 237"/>
                <a:gd name="T54" fmla="*/ 357 w 358"/>
                <a:gd name="T55" fmla="*/ 1 h 237"/>
                <a:gd name="T56" fmla="*/ 358 w 358"/>
                <a:gd name="T57" fmla="*/ 1 h 237"/>
                <a:gd name="T58" fmla="*/ 358 w 358"/>
                <a:gd name="T59" fmla="*/ 19 h 237"/>
                <a:gd name="T60" fmla="*/ 358 w 358"/>
                <a:gd name="T61" fmla="*/ 60 h 237"/>
                <a:gd name="T62" fmla="*/ 358 w 358"/>
                <a:gd name="T63" fmla="*/ 74 h 237"/>
                <a:gd name="T64" fmla="*/ 357 w 358"/>
                <a:gd name="T65" fmla="*/ 115 h 237"/>
                <a:gd name="T66" fmla="*/ 357 w 358"/>
                <a:gd name="T67" fmla="*/ 142 h 237"/>
                <a:gd name="T68" fmla="*/ 357 w 358"/>
                <a:gd name="T69" fmla="*/ 167 h 237"/>
                <a:gd name="T70" fmla="*/ 357 w 358"/>
                <a:gd name="T71" fmla="*/ 177 h 237"/>
                <a:gd name="T72" fmla="*/ 357 w 358"/>
                <a:gd name="T7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" h="237">
                  <a:moveTo>
                    <a:pt x="357" y="237"/>
                  </a:moveTo>
                  <a:lnTo>
                    <a:pt x="293" y="237"/>
                  </a:lnTo>
                  <a:lnTo>
                    <a:pt x="268" y="236"/>
                  </a:lnTo>
                  <a:lnTo>
                    <a:pt x="188" y="236"/>
                  </a:lnTo>
                  <a:lnTo>
                    <a:pt x="140" y="236"/>
                  </a:lnTo>
                  <a:lnTo>
                    <a:pt x="105" y="236"/>
                  </a:lnTo>
                  <a:lnTo>
                    <a:pt x="65" y="236"/>
                  </a:lnTo>
                  <a:lnTo>
                    <a:pt x="31" y="237"/>
                  </a:lnTo>
                  <a:lnTo>
                    <a:pt x="16" y="236"/>
                  </a:lnTo>
                  <a:lnTo>
                    <a:pt x="3" y="236"/>
                  </a:lnTo>
                  <a:lnTo>
                    <a:pt x="3" y="223"/>
                  </a:lnTo>
                  <a:lnTo>
                    <a:pt x="2" y="213"/>
                  </a:lnTo>
                  <a:lnTo>
                    <a:pt x="3" y="200"/>
                  </a:lnTo>
                  <a:lnTo>
                    <a:pt x="2" y="160"/>
                  </a:lnTo>
                  <a:lnTo>
                    <a:pt x="3" y="129"/>
                  </a:lnTo>
                  <a:lnTo>
                    <a:pt x="2" y="105"/>
                  </a:lnTo>
                  <a:lnTo>
                    <a:pt x="3" y="82"/>
                  </a:lnTo>
                  <a:lnTo>
                    <a:pt x="3" y="73"/>
                  </a:lnTo>
                  <a:lnTo>
                    <a:pt x="3" y="65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1" y="3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140" y="2"/>
                  </a:lnTo>
                  <a:lnTo>
                    <a:pt x="296" y="2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58" y="19"/>
                  </a:lnTo>
                  <a:lnTo>
                    <a:pt x="358" y="60"/>
                  </a:lnTo>
                  <a:lnTo>
                    <a:pt x="358" y="74"/>
                  </a:lnTo>
                  <a:lnTo>
                    <a:pt x="357" y="115"/>
                  </a:lnTo>
                  <a:lnTo>
                    <a:pt x="357" y="142"/>
                  </a:lnTo>
                  <a:lnTo>
                    <a:pt x="357" y="167"/>
                  </a:lnTo>
                  <a:lnTo>
                    <a:pt x="357" y="177"/>
                  </a:lnTo>
                  <a:lnTo>
                    <a:pt x="357" y="237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7" name="Freeform 29"/>
            <p:cNvSpPr>
              <a:spLocks/>
            </p:cNvSpPr>
            <p:nvPr/>
          </p:nvSpPr>
          <p:spPr bwMode="auto">
            <a:xfrm>
              <a:off x="5110164" y="4510088"/>
              <a:ext cx="1425575" cy="892175"/>
            </a:xfrm>
            <a:custGeom>
              <a:avLst/>
              <a:gdLst>
                <a:gd name="T0" fmla="*/ 608 w 898"/>
                <a:gd name="T1" fmla="*/ 516 h 562"/>
                <a:gd name="T2" fmla="*/ 302 w 898"/>
                <a:gd name="T3" fmla="*/ 517 h 562"/>
                <a:gd name="T4" fmla="*/ 212 w 898"/>
                <a:gd name="T5" fmla="*/ 525 h 562"/>
                <a:gd name="T6" fmla="*/ 104 w 898"/>
                <a:gd name="T7" fmla="*/ 521 h 562"/>
                <a:gd name="T8" fmla="*/ 59 w 898"/>
                <a:gd name="T9" fmla="*/ 530 h 562"/>
                <a:gd name="T10" fmla="*/ 35 w 898"/>
                <a:gd name="T11" fmla="*/ 549 h 562"/>
                <a:gd name="T12" fmla="*/ 30 w 898"/>
                <a:gd name="T13" fmla="*/ 562 h 562"/>
                <a:gd name="T14" fmla="*/ 2 w 898"/>
                <a:gd name="T15" fmla="*/ 530 h 562"/>
                <a:gd name="T16" fmla="*/ 8 w 898"/>
                <a:gd name="T17" fmla="*/ 523 h 562"/>
                <a:gd name="T18" fmla="*/ 15 w 898"/>
                <a:gd name="T19" fmla="*/ 521 h 562"/>
                <a:gd name="T20" fmla="*/ 24 w 898"/>
                <a:gd name="T21" fmla="*/ 501 h 562"/>
                <a:gd name="T22" fmla="*/ 38 w 898"/>
                <a:gd name="T23" fmla="*/ 447 h 562"/>
                <a:gd name="T24" fmla="*/ 32 w 898"/>
                <a:gd name="T25" fmla="*/ 362 h 562"/>
                <a:gd name="T26" fmla="*/ 38 w 898"/>
                <a:gd name="T27" fmla="*/ 228 h 562"/>
                <a:gd name="T28" fmla="*/ 41 w 898"/>
                <a:gd name="T29" fmla="*/ 124 h 562"/>
                <a:gd name="T30" fmla="*/ 40 w 898"/>
                <a:gd name="T31" fmla="*/ 77 h 562"/>
                <a:gd name="T32" fmla="*/ 32 w 898"/>
                <a:gd name="T33" fmla="*/ 36 h 562"/>
                <a:gd name="T34" fmla="*/ 38 w 898"/>
                <a:gd name="T35" fmla="*/ 0 h 562"/>
                <a:gd name="T36" fmla="*/ 222 w 898"/>
                <a:gd name="T37" fmla="*/ 1 h 562"/>
                <a:gd name="T38" fmla="*/ 496 w 898"/>
                <a:gd name="T39" fmla="*/ 1 h 562"/>
                <a:gd name="T40" fmla="*/ 642 w 898"/>
                <a:gd name="T41" fmla="*/ 107 h 562"/>
                <a:gd name="T42" fmla="*/ 775 w 898"/>
                <a:gd name="T43" fmla="*/ 245 h 562"/>
                <a:gd name="T44" fmla="*/ 774 w 898"/>
                <a:gd name="T45" fmla="*/ 257 h 562"/>
                <a:gd name="T46" fmla="*/ 774 w 898"/>
                <a:gd name="T47" fmla="*/ 265 h 562"/>
                <a:gd name="T48" fmla="*/ 774 w 898"/>
                <a:gd name="T49" fmla="*/ 270 h 562"/>
                <a:gd name="T50" fmla="*/ 784 w 898"/>
                <a:gd name="T51" fmla="*/ 279 h 562"/>
                <a:gd name="T52" fmla="*/ 789 w 898"/>
                <a:gd name="T53" fmla="*/ 289 h 562"/>
                <a:gd name="T54" fmla="*/ 793 w 898"/>
                <a:gd name="T55" fmla="*/ 299 h 562"/>
                <a:gd name="T56" fmla="*/ 798 w 898"/>
                <a:gd name="T57" fmla="*/ 306 h 562"/>
                <a:gd name="T58" fmla="*/ 806 w 898"/>
                <a:gd name="T59" fmla="*/ 311 h 562"/>
                <a:gd name="T60" fmla="*/ 812 w 898"/>
                <a:gd name="T61" fmla="*/ 315 h 562"/>
                <a:gd name="T62" fmla="*/ 815 w 898"/>
                <a:gd name="T63" fmla="*/ 323 h 562"/>
                <a:gd name="T64" fmla="*/ 818 w 898"/>
                <a:gd name="T65" fmla="*/ 333 h 562"/>
                <a:gd name="T66" fmla="*/ 825 w 898"/>
                <a:gd name="T67" fmla="*/ 346 h 562"/>
                <a:gd name="T68" fmla="*/ 823 w 898"/>
                <a:gd name="T69" fmla="*/ 350 h 562"/>
                <a:gd name="T70" fmla="*/ 829 w 898"/>
                <a:gd name="T71" fmla="*/ 358 h 562"/>
                <a:gd name="T72" fmla="*/ 836 w 898"/>
                <a:gd name="T73" fmla="*/ 368 h 562"/>
                <a:gd name="T74" fmla="*/ 834 w 898"/>
                <a:gd name="T75" fmla="*/ 385 h 562"/>
                <a:gd name="T76" fmla="*/ 837 w 898"/>
                <a:gd name="T77" fmla="*/ 391 h 562"/>
                <a:gd name="T78" fmla="*/ 849 w 898"/>
                <a:gd name="T79" fmla="*/ 394 h 562"/>
                <a:gd name="T80" fmla="*/ 856 w 898"/>
                <a:gd name="T81" fmla="*/ 401 h 562"/>
                <a:gd name="T82" fmla="*/ 863 w 898"/>
                <a:gd name="T83" fmla="*/ 407 h 562"/>
                <a:gd name="T84" fmla="*/ 875 w 898"/>
                <a:gd name="T85" fmla="*/ 414 h 562"/>
                <a:gd name="T86" fmla="*/ 886 w 898"/>
                <a:gd name="T87" fmla="*/ 422 h 562"/>
                <a:gd name="T88" fmla="*/ 895 w 898"/>
                <a:gd name="T89" fmla="*/ 434 h 562"/>
                <a:gd name="T90" fmla="*/ 898 w 898"/>
                <a:gd name="T91" fmla="*/ 445 h 562"/>
                <a:gd name="T92" fmla="*/ 887 w 898"/>
                <a:gd name="T93" fmla="*/ 454 h 562"/>
                <a:gd name="T94" fmla="*/ 875 w 898"/>
                <a:gd name="T95" fmla="*/ 466 h 562"/>
                <a:gd name="T96" fmla="*/ 867 w 898"/>
                <a:gd name="T97" fmla="*/ 473 h 562"/>
                <a:gd name="T98" fmla="*/ 856 w 898"/>
                <a:gd name="T99" fmla="*/ 477 h 562"/>
                <a:gd name="T100" fmla="*/ 843 w 898"/>
                <a:gd name="T101" fmla="*/ 487 h 562"/>
                <a:gd name="T102" fmla="*/ 832 w 898"/>
                <a:gd name="T103" fmla="*/ 494 h 562"/>
                <a:gd name="T104" fmla="*/ 823 w 898"/>
                <a:gd name="T105" fmla="*/ 50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8" h="562">
                  <a:moveTo>
                    <a:pt x="823" y="506"/>
                  </a:moveTo>
                  <a:lnTo>
                    <a:pt x="805" y="505"/>
                  </a:lnTo>
                  <a:lnTo>
                    <a:pt x="608" y="504"/>
                  </a:lnTo>
                  <a:lnTo>
                    <a:pt x="608" y="516"/>
                  </a:lnTo>
                  <a:lnTo>
                    <a:pt x="589" y="516"/>
                  </a:lnTo>
                  <a:lnTo>
                    <a:pt x="448" y="517"/>
                  </a:lnTo>
                  <a:lnTo>
                    <a:pt x="376" y="517"/>
                  </a:lnTo>
                  <a:lnTo>
                    <a:pt x="302" y="517"/>
                  </a:lnTo>
                  <a:lnTo>
                    <a:pt x="213" y="517"/>
                  </a:lnTo>
                  <a:lnTo>
                    <a:pt x="214" y="519"/>
                  </a:lnTo>
                  <a:lnTo>
                    <a:pt x="214" y="525"/>
                  </a:lnTo>
                  <a:lnTo>
                    <a:pt x="212" y="525"/>
                  </a:lnTo>
                  <a:lnTo>
                    <a:pt x="142" y="525"/>
                  </a:lnTo>
                  <a:lnTo>
                    <a:pt x="140" y="525"/>
                  </a:lnTo>
                  <a:lnTo>
                    <a:pt x="140" y="522"/>
                  </a:lnTo>
                  <a:lnTo>
                    <a:pt x="104" y="521"/>
                  </a:lnTo>
                  <a:lnTo>
                    <a:pt x="104" y="517"/>
                  </a:lnTo>
                  <a:lnTo>
                    <a:pt x="59" y="517"/>
                  </a:lnTo>
                  <a:lnTo>
                    <a:pt x="60" y="521"/>
                  </a:lnTo>
                  <a:lnTo>
                    <a:pt x="59" y="530"/>
                  </a:lnTo>
                  <a:lnTo>
                    <a:pt x="47" y="535"/>
                  </a:lnTo>
                  <a:lnTo>
                    <a:pt x="47" y="543"/>
                  </a:lnTo>
                  <a:lnTo>
                    <a:pt x="46" y="548"/>
                  </a:lnTo>
                  <a:lnTo>
                    <a:pt x="35" y="549"/>
                  </a:lnTo>
                  <a:lnTo>
                    <a:pt x="35" y="554"/>
                  </a:lnTo>
                  <a:lnTo>
                    <a:pt x="28" y="555"/>
                  </a:lnTo>
                  <a:lnTo>
                    <a:pt x="29" y="558"/>
                  </a:lnTo>
                  <a:lnTo>
                    <a:pt x="30" y="562"/>
                  </a:lnTo>
                  <a:lnTo>
                    <a:pt x="4" y="541"/>
                  </a:lnTo>
                  <a:lnTo>
                    <a:pt x="0" y="534"/>
                  </a:lnTo>
                  <a:lnTo>
                    <a:pt x="1" y="532"/>
                  </a:lnTo>
                  <a:lnTo>
                    <a:pt x="2" y="530"/>
                  </a:lnTo>
                  <a:lnTo>
                    <a:pt x="4" y="528"/>
                  </a:lnTo>
                  <a:lnTo>
                    <a:pt x="6" y="525"/>
                  </a:lnTo>
                  <a:lnTo>
                    <a:pt x="7" y="524"/>
                  </a:lnTo>
                  <a:lnTo>
                    <a:pt x="8" y="523"/>
                  </a:lnTo>
                  <a:lnTo>
                    <a:pt x="9" y="520"/>
                  </a:lnTo>
                  <a:lnTo>
                    <a:pt x="11" y="520"/>
                  </a:lnTo>
                  <a:lnTo>
                    <a:pt x="13" y="521"/>
                  </a:lnTo>
                  <a:lnTo>
                    <a:pt x="15" y="521"/>
                  </a:lnTo>
                  <a:lnTo>
                    <a:pt x="16" y="521"/>
                  </a:lnTo>
                  <a:lnTo>
                    <a:pt x="17" y="521"/>
                  </a:lnTo>
                  <a:lnTo>
                    <a:pt x="19" y="513"/>
                  </a:lnTo>
                  <a:lnTo>
                    <a:pt x="24" y="501"/>
                  </a:lnTo>
                  <a:lnTo>
                    <a:pt x="26" y="495"/>
                  </a:lnTo>
                  <a:lnTo>
                    <a:pt x="27" y="492"/>
                  </a:lnTo>
                  <a:lnTo>
                    <a:pt x="36" y="452"/>
                  </a:lnTo>
                  <a:lnTo>
                    <a:pt x="38" y="447"/>
                  </a:lnTo>
                  <a:lnTo>
                    <a:pt x="38" y="443"/>
                  </a:lnTo>
                  <a:lnTo>
                    <a:pt x="35" y="363"/>
                  </a:lnTo>
                  <a:lnTo>
                    <a:pt x="35" y="362"/>
                  </a:lnTo>
                  <a:lnTo>
                    <a:pt x="32" y="362"/>
                  </a:lnTo>
                  <a:lnTo>
                    <a:pt x="32" y="286"/>
                  </a:lnTo>
                  <a:lnTo>
                    <a:pt x="39" y="286"/>
                  </a:lnTo>
                  <a:lnTo>
                    <a:pt x="38" y="229"/>
                  </a:lnTo>
                  <a:lnTo>
                    <a:pt x="38" y="228"/>
                  </a:lnTo>
                  <a:lnTo>
                    <a:pt x="38" y="205"/>
                  </a:lnTo>
                  <a:lnTo>
                    <a:pt x="41" y="205"/>
                  </a:lnTo>
                  <a:lnTo>
                    <a:pt x="41" y="204"/>
                  </a:lnTo>
                  <a:lnTo>
                    <a:pt x="41" y="124"/>
                  </a:lnTo>
                  <a:lnTo>
                    <a:pt x="41" y="106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40" y="77"/>
                  </a:lnTo>
                  <a:lnTo>
                    <a:pt x="39" y="42"/>
                  </a:lnTo>
                  <a:lnTo>
                    <a:pt x="43" y="42"/>
                  </a:lnTo>
                  <a:lnTo>
                    <a:pt x="42" y="36"/>
                  </a:lnTo>
                  <a:lnTo>
                    <a:pt x="32" y="36"/>
                  </a:lnTo>
                  <a:lnTo>
                    <a:pt x="31" y="27"/>
                  </a:lnTo>
                  <a:lnTo>
                    <a:pt x="38" y="26"/>
                  </a:lnTo>
                  <a:lnTo>
                    <a:pt x="38" y="21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11" y="1"/>
                  </a:lnTo>
                  <a:lnTo>
                    <a:pt x="176" y="0"/>
                  </a:lnTo>
                  <a:lnTo>
                    <a:pt x="222" y="1"/>
                  </a:lnTo>
                  <a:lnTo>
                    <a:pt x="276" y="1"/>
                  </a:lnTo>
                  <a:lnTo>
                    <a:pt x="335" y="1"/>
                  </a:lnTo>
                  <a:lnTo>
                    <a:pt x="441" y="1"/>
                  </a:lnTo>
                  <a:lnTo>
                    <a:pt x="496" y="1"/>
                  </a:lnTo>
                  <a:lnTo>
                    <a:pt x="506" y="1"/>
                  </a:lnTo>
                  <a:lnTo>
                    <a:pt x="530" y="2"/>
                  </a:lnTo>
                  <a:lnTo>
                    <a:pt x="611" y="78"/>
                  </a:lnTo>
                  <a:lnTo>
                    <a:pt x="642" y="107"/>
                  </a:lnTo>
                  <a:lnTo>
                    <a:pt x="698" y="161"/>
                  </a:lnTo>
                  <a:lnTo>
                    <a:pt x="773" y="235"/>
                  </a:lnTo>
                  <a:lnTo>
                    <a:pt x="774" y="239"/>
                  </a:lnTo>
                  <a:lnTo>
                    <a:pt x="775" y="245"/>
                  </a:lnTo>
                  <a:lnTo>
                    <a:pt x="775" y="248"/>
                  </a:lnTo>
                  <a:lnTo>
                    <a:pt x="775" y="250"/>
                  </a:lnTo>
                  <a:lnTo>
                    <a:pt x="774" y="255"/>
                  </a:lnTo>
                  <a:lnTo>
                    <a:pt x="774" y="257"/>
                  </a:lnTo>
                  <a:lnTo>
                    <a:pt x="774" y="260"/>
                  </a:lnTo>
                  <a:lnTo>
                    <a:pt x="775" y="262"/>
                  </a:lnTo>
                  <a:lnTo>
                    <a:pt x="774" y="264"/>
                  </a:lnTo>
                  <a:lnTo>
                    <a:pt x="774" y="265"/>
                  </a:lnTo>
                  <a:lnTo>
                    <a:pt x="774" y="265"/>
                  </a:lnTo>
                  <a:lnTo>
                    <a:pt x="774" y="266"/>
                  </a:lnTo>
                  <a:lnTo>
                    <a:pt x="774" y="268"/>
                  </a:lnTo>
                  <a:lnTo>
                    <a:pt x="774" y="270"/>
                  </a:lnTo>
                  <a:lnTo>
                    <a:pt x="776" y="273"/>
                  </a:lnTo>
                  <a:lnTo>
                    <a:pt x="778" y="275"/>
                  </a:lnTo>
                  <a:lnTo>
                    <a:pt x="779" y="276"/>
                  </a:lnTo>
                  <a:lnTo>
                    <a:pt x="784" y="279"/>
                  </a:lnTo>
                  <a:lnTo>
                    <a:pt x="788" y="282"/>
                  </a:lnTo>
                  <a:lnTo>
                    <a:pt x="789" y="283"/>
                  </a:lnTo>
                  <a:lnTo>
                    <a:pt x="789" y="286"/>
                  </a:lnTo>
                  <a:lnTo>
                    <a:pt x="789" y="289"/>
                  </a:lnTo>
                  <a:lnTo>
                    <a:pt x="789" y="291"/>
                  </a:lnTo>
                  <a:lnTo>
                    <a:pt x="790" y="293"/>
                  </a:lnTo>
                  <a:lnTo>
                    <a:pt x="792" y="297"/>
                  </a:lnTo>
                  <a:lnTo>
                    <a:pt x="793" y="299"/>
                  </a:lnTo>
                  <a:lnTo>
                    <a:pt x="794" y="302"/>
                  </a:lnTo>
                  <a:lnTo>
                    <a:pt x="795" y="302"/>
                  </a:lnTo>
                  <a:lnTo>
                    <a:pt x="797" y="305"/>
                  </a:lnTo>
                  <a:lnTo>
                    <a:pt x="798" y="306"/>
                  </a:lnTo>
                  <a:lnTo>
                    <a:pt x="801" y="307"/>
                  </a:lnTo>
                  <a:lnTo>
                    <a:pt x="803" y="310"/>
                  </a:lnTo>
                  <a:lnTo>
                    <a:pt x="804" y="310"/>
                  </a:lnTo>
                  <a:lnTo>
                    <a:pt x="806" y="311"/>
                  </a:lnTo>
                  <a:lnTo>
                    <a:pt x="808" y="312"/>
                  </a:lnTo>
                  <a:lnTo>
                    <a:pt x="809" y="312"/>
                  </a:lnTo>
                  <a:lnTo>
                    <a:pt x="811" y="314"/>
                  </a:lnTo>
                  <a:lnTo>
                    <a:pt x="812" y="315"/>
                  </a:lnTo>
                  <a:lnTo>
                    <a:pt x="814" y="317"/>
                  </a:lnTo>
                  <a:lnTo>
                    <a:pt x="814" y="319"/>
                  </a:lnTo>
                  <a:lnTo>
                    <a:pt x="815" y="321"/>
                  </a:lnTo>
                  <a:lnTo>
                    <a:pt x="815" y="323"/>
                  </a:lnTo>
                  <a:lnTo>
                    <a:pt x="817" y="325"/>
                  </a:lnTo>
                  <a:lnTo>
                    <a:pt x="817" y="327"/>
                  </a:lnTo>
                  <a:lnTo>
                    <a:pt x="817" y="330"/>
                  </a:lnTo>
                  <a:lnTo>
                    <a:pt x="818" y="333"/>
                  </a:lnTo>
                  <a:lnTo>
                    <a:pt x="819" y="334"/>
                  </a:lnTo>
                  <a:lnTo>
                    <a:pt x="821" y="336"/>
                  </a:lnTo>
                  <a:lnTo>
                    <a:pt x="823" y="343"/>
                  </a:lnTo>
                  <a:lnTo>
                    <a:pt x="825" y="346"/>
                  </a:lnTo>
                  <a:lnTo>
                    <a:pt x="825" y="347"/>
                  </a:lnTo>
                  <a:lnTo>
                    <a:pt x="825" y="349"/>
                  </a:lnTo>
                  <a:lnTo>
                    <a:pt x="824" y="349"/>
                  </a:lnTo>
                  <a:lnTo>
                    <a:pt x="823" y="350"/>
                  </a:lnTo>
                  <a:lnTo>
                    <a:pt x="822" y="350"/>
                  </a:lnTo>
                  <a:lnTo>
                    <a:pt x="823" y="351"/>
                  </a:lnTo>
                  <a:lnTo>
                    <a:pt x="826" y="354"/>
                  </a:lnTo>
                  <a:lnTo>
                    <a:pt x="829" y="358"/>
                  </a:lnTo>
                  <a:lnTo>
                    <a:pt x="832" y="362"/>
                  </a:lnTo>
                  <a:lnTo>
                    <a:pt x="834" y="364"/>
                  </a:lnTo>
                  <a:lnTo>
                    <a:pt x="836" y="366"/>
                  </a:lnTo>
                  <a:lnTo>
                    <a:pt x="836" y="368"/>
                  </a:lnTo>
                  <a:lnTo>
                    <a:pt x="836" y="373"/>
                  </a:lnTo>
                  <a:lnTo>
                    <a:pt x="835" y="376"/>
                  </a:lnTo>
                  <a:lnTo>
                    <a:pt x="835" y="380"/>
                  </a:lnTo>
                  <a:lnTo>
                    <a:pt x="834" y="385"/>
                  </a:lnTo>
                  <a:lnTo>
                    <a:pt x="834" y="386"/>
                  </a:lnTo>
                  <a:lnTo>
                    <a:pt x="834" y="388"/>
                  </a:lnTo>
                  <a:lnTo>
                    <a:pt x="836" y="390"/>
                  </a:lnTo>
                  <a:lnTo>
                    <a:pt x="837" y="391"/>
                  </a:lnTo>
                  <a:lnTo>
                    <a:pt x="839" y="391"/>
                  </a:lnTo>
                  <a:lnTo>
                    <a:pt x="840" y="391"/>
                  </a:lnTo>
                  <a:lnTo>
                    <a:pt x="845" y="391"/>
                  </a:lnTo>
                  <a:lnTo>
                    <a:pt x="849" y="394"/>
                  </a:lnTo>
                  <a:lnTo>
                    <a:pt x="851" y="396"/>
                  </a:lnTo>
                  <a:lnTo>
                    <a:pt x="854" y="398"/>
                  </a:lnTo>
                  <a:lnTo>
                    <a:pt x="855" y="399"/>
                  </a:lnTo>
                  <a:lnTo>
                    <a:pt x="856" y="401"/>
                  </a:lnTo>
                  <a:lnTo>
                    <a:pt x="856" y="402"/>
                  </a:lnTo>
                  <a:lnTo>
                    <a:pt x="858" y="403"/>
                  </a:lnTo>
                  <a:lnTo>
                    <a:pt x="861" y="406"/>
                  </a:lnTo>
                  <a:lnTo>
                    <a:pt x="863" y="407"/>
                  </a:lnTo>
                  <a:lnTo>
                    <a:pt x="865" y="407"/>
                  </a:lnTo>
                  <a:lnTo>
                    <a:pt x="867" y="409"/>
                  </a:lnTo>
                  <a:lnTo>
                    <a:pt x="873" y="413"/>
                  </a:lnTo>
                  <a:lnTo>
                    <a:pt x="875" y="414"/>
                  </a:lnTo>
                  <a:lnTo>
                    <a:pt x="878" y="417"/>
                  </a:lnTo>
                  <a:lnTo>
                    <a:pt x="879" y="417"/>
                  </a:lnTo>
                  <a:lnTo>
                    <a:pt x="884" y="419"/>
                  </a:lnTo>
                  <a:lnTo>
                    <a:pt x="886" y="422"/>
                  </a:lnTo>
                  <a:lnTo>
                    <a:pt x="889" y="425"/>
                  </a:lnTo>
                  <a:lnTo>
                    <a:pt x="892" y="429"/>
                  </a:lnTo>
                  <a:lnTo>
                    <a:pt x="895" y="432"/>
                  </a:lnTo>
                  <a:lnTo>
                    <a:pt x="895" y="434"/>
                  </a:lnTo>
                  <a:lnTo>
                    <a:pt x="896" y="436"/>
                  </a:lnTo>
                  <a:lnTo>
                    <a:pt x="897" y="439"/>
                  </a:lnTo>
                  <a:lnTo>
                    <a:pt x="897" y="441"/>
                  </a:lnTo>
                  <a:lnTo>
                    <a:pt x="898" y="445"/>
                  </a:lnTo>
                  <a:lnTo>
                    <a:pt x="898" y="446"/>
                  </a:lnTo>
                  <a:lnTo>
                    <a:pt x="892" y="447"/>
                  </a:lnTo>
                  <a:lnTo>
                    <a:pt x="888" y="453"/>
                  </a:lnTo>
                  <a:lnTo>
                    <a:pt x="887" y="454"/>
                  </a:lnTo>
                  <a:lnTo>
                    <a:pt x="881" y="458"/>
                  </a:lnTo>
                  <a:lnTo>
                    <a:pt x="878" y="461"/>
                  </a:lnTo>
                  <a:lnTo>
                    <a:pt x="877" y="463"/>
                  </a:lnTo>
                  <a:lnTo>
                    <a:pt x="875" y="466"/>
                  </a:lnTo>
                  <a:lnTo>
                    <a:pt x="873" y="469"/>
                  </a:lnTo>
                  <a:lnTo>
                    <a:pt x="870" y="472"/>
                  </a:lnTo>
                  <a:lnTo>
                    <a:pt x="868" y="473"/>
                  </a:lnTo>
                  <a:lnTo>
                    <a:pt x="867" y="473"/>
                  </a:lnTo>
                  <a:lnTo>
                    <a:pt x="865" y="475"/>
                  </a:lnTo>
                  <a:lnTo>
                    <a:pt x="863" y="475"/>
                  </a:lnTo>
                  <a:lnTo>
                    <a:pt x="858" y="476"/>
                  </a:lnTo>
                  <a:lnTo>
                    <a:pt x="856" y="477"/>
                  </a:lnTo>
                  <a:lnTo>
                    <a:pt x="851" y="484"/>
                  </a:lnTo>
                  <a:lnTo>
                    <a:pt x="847" y="486"/>
                  </a:lnTo>
                  <a:lnTo>
                    <a:pt x="844" y="486"/>
                  </a:lnTo>
                  <a:lnTo>
                    <a:pt x="843" y="487"/>
                  </a:lnTo>
                  <a:lnTo>
                    <a:pt x="840" y="490"/>
                  </a:lnTo>
                  <a:lnTo>
                    <a:pt x="838" y="491"/>
                  </a:lnTo>
                  <a:lnTo>
                    <a:pt x="836" y="493"/>
                  </a:lnTo>
                  <a:lnTo>
                    <a:pt x="832" y="494"/>
                  </a:lnTo>
                  <a:lnTo>
                    <a:pt x="828" y="496"/>
                  </a:lnTo>
                  <a:lnTo>
                    <a:pt x="825" y="499"/>
                  </a:lnTo>
                  <a:lnTo>
                    <a:pt x="824" y="502"/>
                  </a:lnTo>
                  <a:lnTo>
                    <a:pt x="823" y="506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5767389" y="5611813"/>
              <a:ext cx="636588" cy="376238"/>
            </a:xfrm>
            <a:custGeom>
              <a:avLst/>
              <a:gdLst>
                <a:gd name="T0" fmla="*/ 0 w 401"/>
                <a:gd name="T1" fmla="*/ 204 h 237"/>
                <a:gd name="T2" fmla="*/ 6 w 401"/>
                <a:gd name="T3" fmla="*/ 104 h 237"/>
                <a:gd name="T4" fmla="*/ 141 w 401"/>
                <a:gd name="T5" fmla="*/ 1 h 237"/>
                <a:gd name="T6" fmla="*/ 358 w 401"/>
                <a:gd name="T7" fmla="*/ 1 h 237"/>
                <a:gd name="T8" fmla="*/ 353 w 401"/>
                <a:gd name="T9" fmla="*/ 3 h 237"/>
                <a:gd name="T10" fmla="*/ 346 w 401"/>
                <a:gd name="T11" fmla="*/ 3 h 237"/>
                <a:gd name="T12" fmla="*/ 339 w 401"/>
                <a:gd name="T13" fmla="*/ 4 h 237"/>
                <a:gd name="T14" fmla="*/ 337 w 401"/>
                <a:gd name="T15" fmla="*/ 7 h 237"/>
                <a:gd name="T16" fmla="*/ 339 w 401"/>
                <a:gd name="T17" fmla="*/ 14 h 237"/>
                <a:gd name="T18" fmla="*/ 342 w 401"/>
                <a:gd name="T19" fmla="*/ 22 h 237"/>
                <a:gd name="T20" fmla="*/ 339 w 401"/>
                <a:gd name="T21" fmla="*/ 26 h 237"/>
                <a:gd name="T22" fmla="*/ 336 w 401"/>
                <a:gd name="T23" fmla="*/ 32 h 237"/>
                <a:gd name="T24" fmla="*/ 334 w 401"/>
                <a:gd name="T25" fmla="*/ 35 h 237"/>
                <a:gd name="T26" fmla="*/ 338 w 401"/>
                <a:gd name="T27" fmla="*/ 41 h 237"/>
                <a:gd name="T28" fmla="*/ 347 w 401"/>
                <a:gd name="T29" fmla="*/ 45 h 237"/>
                <a:gd name="T30" fmla="*/ 348 w 401"/>
                <a:gd name="T31" fmla="*/ 49 h 237"/>
                <a:gd name="T32" fmla="*/ 345 w 401"/>
                <a:gd name="T33" fmla="*/ 55 h 237"/>
                <a:gd name="T34" fmla="*/ 348 w 401"/>
                <a:gd name="T35" fmla="*/ 60 h 237"/>
                <a:gd name="T36" fmla="*/ 348 w 401"/>
                <a:gd name="T37" fmla="*/ 73 h 237"/>
                <a:gd name="T38" fmla="*/ 347 w 401"/>
                <a:gd name="T39" fmla="*/ 78 h 237"/>
                <a:gd name="T40" fmla="*/ 342 w 401"/>
                <a:gd name="T41" fmla="*/ 85 h 237"/>
                <a:gd name="T42" fmla="*/ 340 w 401"/>
                <a:gd name="T43" fmla="*/ 94 h 237"/>
                <a:gd name="T44" fmla="*/ 342 w 401"/>
                <a:gd name="T45" fmla="*/ 99 h 237"/>
                <a:gd name="T46" fmla="*/ 345 w 401"/>
                <a:gd name="T47" fmla="*/ 104 h 237"/>
                <a:gd name="T48" fmla="*/ 348 w 401"/>
                <a:gd name="T49" fmla="*/ 108 h 237"/>
                <a:gd name="T50" fmla="*/ 351 w 401"/>
                <a:gd name="T51" fmla="*/ 114 h 237"/>
                <a:gd name="T52" fmla="*/ 359 w 401"/>
                <a:gd name="T53" fmla="*/ 115 h 237"/>
                <a:gd name="T54" fmla="*/ 364 w 401"/>
                <a:gd name="T55" fmla="*/ 117 h 237"/>
                <a:gd name="T56" fmla="*/ 373 w 401"/>
                <a:gd name="T57" fmla="*/ 115 h 237"/>
                <a:gd name="T58" fmla="*/ 382 w 401"/>
                <a:gd name="T59" fmla="*/ 115 h 237"/>
                <a:gd name="T60" fmla="*/ 389 w 401"/>
                <a:gd name="T61" fmla="*/ 118 h 237"/>
                <a:gd name="T62" fmla="*/ 393 w 401"/>
                <a:gd name="T63" fmla="*/ 126 h 237"/>
                <a:gd name="T64" fmla="*/ 396 w 401"/>
                <a:gd name="T65" fmla="*/ 130 h 237"/>
                <a:gd name="T66" fmla="*/ 400 w 401"/>
                <a:gd name="T67" fmla="*/ 136 h 237"/>
                <a:gd name="T68" fmla="*/ 397 w 401"/>
                <a:gd name="T69" fmla="*/ 141 h 237"/>
                <a:gd name="T70" fmla="*/ 400 w 401"/>
                <a:gd name="T71" fmla="*/ 153 h 237"/>
                <a:gd name="T72" fmla="*/ 400 w 401"/>
                <a:gd name="T73" fmla="*/ 160 h 237"/>
                <a:gd name="T74" fmla="*/ 401 w 401"/>
                <a:gd name="T75" fmla="*/ 171 h 237"/>
                <a:gd name="T76" fmla="*/ 393 w 401"/>
                <a:gd name="T77" fmla="*/ 175 h 237"/>
                <a:gd name="T78" fmla="*/ 385 w 401"/>
                <a:gd name="T79" fmla="*/ 182 h 237"/>
                <a:gd name="T80" fmla="*/ 383 w 401"/>
                <a:gd name="T81" fmla="*/ 189 h 237"/>
                <a:gd name="T82" fmla="*/ 381 w 401"/>
                <a:gd name="T83" fmla="*/ 193 h 237"/>
                <a:gd name="T84" fmla="*/ 376 w 401"/>
                <a:gd name="T85" fmla="*/ 199 h 237"/>
                <a:gd name="T86" fmla="*/ 366 w 401"/>
                <a:gd name="T87" fmla="*/ 203 h 237"/>
                <a:gd name="T88" fmla="*/ 360 w 401"/>
                <a:gd name="T89" fmla="*/ 204 h 237"/>
                <a:gd name="T90" fmla="*/ 354 w 401"/>
                <a:gd name="T91" fmla="*/ 204 h 237"/>
                <a:gd name="T92" fmla="*/ 350 w 401"/>
                <a:gd name="T93" fmla="*/ 203 h 237"/>
                <a:gd name="T94" fmla="*/ 342 w 401"/>
                <a:gd name="T95" fmla="*/ 202 h 237"/>
                <a:gd name="T96" fmla="*/ 176 w 401"/>
                <a:gd name="T97" fmla="*/ 22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237">
                  <a:moveTo>
                    <a:pt x="0" y="237"/>
                  </a:moveTo>
                  <a:lnTo>
                    <a:pt x="0" y="212"/>
                  </a:lnTo>
                  <a:lnTo>
                    <a:pt x="0" y="204"/>
                  </a:lnTo>
                  <a:lnTo>
                    <a:pt x="0" y="195"/>
                  </a:lnTo>
                  <a:lnTo>
                    <a:pt x="0" y="104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5" y="1"/>
                  </a:lnTo>
                  <a:lnTo>
                    <a:pt x="141" y="1"/>
                  </a:lnTo>
                  <a:lnTo>
                    <a:pt x="254" y="0"/>
                  </a:lnTo>
                  <a:lnTo>
                    <a:pt x="359" y="0"/>
                  </a:lnTo>
                  <a:lnTo>
                    <a:pt x="358" y="1"/>
                  </a:lnTo>
                  <a:lnTo>
                    <a:pt x="357" y="3"/>
                  </a:lnTo>
                  <a:lnTo>
                    <a:pt x="354" y="3"/>
                  </a:lnTo>
                  <a:lnTo>
                    <a:pt x="353" y="3"/>
                  </a:lnTo>
                  <a:lnTo>
                    <a:pt x="351" y="4"/>
                  </a:lnTo>
                  <a:lnTo>
                    <a:pt x="347" y="3"/>
                  </a:lnTo>
                  <a:lnTo>
                    <a:pt x="346" y="3"/>
                  </a:lnTo>
                  <a:lnTo>
                    <a:pt x="341" y="4"/>
                  </a:lnTo>
                  <a:lnTo>
                    <a:pt x="340" y="4"/>
                  </a:lnTo>
                  <a:lnTo>
                    <a:pt x="339" y="4"/>
                  </a:lnTo>
                  <a:lnTo>
                    <a:pt x="338" y="4"/>
                  </a:lnTo>
                  <a:lnTo>
                    <a:pt x="337" y="6"/>
                  </a:lnTo>
                  <a:lnTo>
                    <a:pt x="337" y="7"/>
                  </a:lnTo>
                  <a:lnTo>
                    <a:pt x="337" y="8"/>
                  </a:lnTo>
                  <a:lnTo>
                    <a:pt x="337" y="10"/>
                  </a:lnTo>
                  <a:lnTo>
                    <a:pt x="339" y="14"/>
                  </a:lnTo>
                  <a:lnTo>
                    <a:pt x="339" y="16"/>
                  </a:lnTo>
                  <a:lnTo>
                    <a:pt x="341" y="19"/>
                  </a:lnTo>
                  <a:lnTo>
                    <a:pt x="342" y="22"/>
                  </a:lnTo>
                  <a:lnTo>
                    <a:pt x="341" y="23"/>
                  </a:lnTo>
                  <a:lnTo>
                    <a:pt x="340" y="25"/>
                  </a:lnTo>
                  <a:lnTo>
                    <a:pt x="339" y="26"/>
                  </a:lnTo>
                  <a:lnTo>
                    <a:pt x="339" y="27"/>
                  </a:lnTo>
                  <a:lnTo>
                    <a:pt x="338" y="28"/>
                  </a:lnTo>
                  <a:lnTo>
                    <a:pt x="336" y="32"/>
                  </a:lnTo>
                  <a:lnTo>
                    <a:pt x="335" y="33"/>
                  </a:lnTo>
                  <a:lnTo>
                    <a:pt x="334" y="33"/>
                  </a:lnTo>
                  <a:lnTo>
                    <a:pt x="334" y="35"/>
                  </a:lnTo>
                  <a:lnTo>
                    <a:pt x="335" y="38"/>
                  </a:lnTo>
                  <a:lnTo>
                    <a:pt x="335" y="39"/>
                  </a:lnTo>
                  <a:lnTo>
                    <a:pt x="338" y="41"/>
                  </a:lnTo>
                  <a:lnTo>
                    <a:pt x="343" y="43"/>
                  </a:lnTo>
                  <a:lnTo>
                    <a:pt x="345" y="44"/>
                  </a:lnTo>
                  <a:lnTo>
                    <a:pt x="347" y="45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9"/>
                  </a:lnTo>
                  <a:lnTo>
                    <a:pt x="346" y="51"/>
                  </a:lnTo>
                  <a:lnTo>
                    <a:pt x="345" y="53"/>
                  </a:lnTo>
                  <a:lnTo>
                    <a:pt x="345" y="55"/>
                  </a:lnTo>
                  <a:lnTo>
                    <a:pt x="346" y="57"/>
                  </a:lnTo>
                  <a:lnTo>
                    <a:pt x="348" y="59"/>
                  </a:lnTo>
                  <a:lnTo>
                    <a:pt x="348" y="60"/>
                  </a:lnTo>
                  <a:lnTo>
                    <a:pt x="346" y="64"/>
                  </a:lnTo>
                  <a:lnTo>
                    <a:pt x="348" y="70"/>
                  </a:lnTo>
                  <a:lnTo>
                    <a:pt x="348" y="73"/>
                  </a:lnTo>
                  <a:lnTo>
                    <a:pt x="348" y="75"/>
                  </a:lnTo>
                  <a:lnTo>
                    <a:pt x="348" y="76"/>
                  </a:lnTo>
                  <a:lnTo>
                    <a:pt x="347" y="78"/>
                  </a:lnTo>
                  <a:lnTo>
                    <a:pt x="346" y="80"/>
                  </a:lnTo>
                  <a:lnTo>
                    <a:pt x="346" y="81"/>
                  </a:lnTo>
                  <a:lnTo>
                    <a:pt x="342" y="85"/>
                  </a:lnTo>
                  <a:lnTo>
                    <a:pt x="341" y="88"/>
                  </a:lnTo>
                  <a:lnTo>
                    <a:pt x="340" y="90"/>
                  </a:lnTo>
                  <a:lnTo>
                    <a:pt x="340" y="94"/>
                  </a:lnTo>
                  <a:lnTo>
                    <a:pt x="340" y="97"/>
                  </a:lnTo>
                  <a:lnTo>
                    <a:pt x="341" y="99"/>
                  </a:lnTo>
                  <a:lnTo>
                    <a:pt x="342" y="99"/>
                  </a:lnTo>
                  <a:lnTo>
                    <a:pt x="343" y="100"/>
                  </a:lnTo>
                  <a:lnTo>
                    <a:pt x="344" y="103"/>
                  </a:lnTo>
                  <a:lnTo>
                    <a:pt x="345" y="104"/>
                  </a:lnTo>
                  <a:lnTo>
                    <a:pt x="345" y="105"/>
                  </a:lnTo>
                  <a:lnTo>
                    <a:pt x="346" y="107"/>
                  </a:lnTo>
                  <a:lnTo>
                    <a:pt x="348" y="108"/>
                  </a:lnTo>
                  <a:lnTo>
                    <a:pt x="349" y="111"/>
                  </a:lnTo>
                  <a:lnTo>
                    <a:pt x="350" y="114"/>
                  </a:lnTo>
                  <a:lnTo>
                    <a:pt x="351" y="114"/>
                  </a:lnTo>
                  <a:lnTo>
                    <a:pt x="353" y="114"/>
                  </a:lnTo>
                  <a:lnTo>
                    <a:pt x="356" y="112"/>
                  </a:lnTo>
                  <a:lnTo>
                    <a:pt x="359" y="115"/>
                  </a:lnTo>
                  <a:lnTo>
                    <a:pt x="360" y="116"/>
                  </a:lnTo>
                  <a:lnTo>
                    <a:pt x="361" y="117"/>
                  </a:lnTo>
                  <a:lnTo>
                    <a:pt x="364" y="117"/>
                  </a:lnTo>
                  <a:lnTo>
                    <a:pt x="366" y="117"/>
                  </a:lnTo>
                  <a:lnTo>
                    <a:pt x="370" y="117"/>
                  </a:lnTo>
                  <a:lnTo>
                    <a:pt x="373" y="115"/>
                  </a:lnTo>
                  <a:lnTo>
                    <a:pt x="376" y="114"/>
                  </a:lnTo>
                  <a:lnTo>
                    <a:pt x="378" y="114"/>
                  </a:lnTo>
                  <a:lnTo>
                    <a:pt x="382" y="115"/>
                  </a:lnTo>
                  <a:lnTo>
                    <a:pt x="385" y="115"/>
                  </a:lnTo>
                  <a:lnTo>
                    <a:pt x="387" y="117"/>
                  </a:lnTo>
                  <a:lnTo>
                    <a:pt x="389" y="118"/>
                  </a:lnTo>
                  <a:lnTo>
                    <a:pt x="390" y="120"/>
                  </a:lnTo>
                  <a:lnTo>
                    <a:pt x="392" y="122"/>
                  </a:lnTo>
                  <a:lnTo>
                    <a:pt x="393" y="126"/>
                  </a:lnTo>
                  <a:lnTo>
                    <a:pt x="394" y="128"/>
                  </a:lnTo>
                  <a:lnTo>
                    <a:pt x="395" y="129"/>
                  </a:lnTo>
                  <a:lnTo>
                    <a:pt x="396" y="130"/>
                  </a:lnTo>
                  <a:lnTo>
                    <a:pt x="398" y="131"/>
                  </a:lnTo>
                  <a:lnTo>
                    <a:pt x="399" y="132"/>
                  </a:lnTo>
                  <a:lnTo>
                    <a:pt x="400" y="136"/>
                  </a:lnTo>
                  <a:lnTo>
                    <a:pt x="398" y="139"/>
                  </a:lnTo>
                  <a:lnTo>
                    <a:pt x="398" y="141"/>
                  </a:lnTo>
                  <a:lnTo>
                    <a:pt x="397" y="141"/>
                  </a:lnTo>
                  <a:lnTo>
                    <a:pt x="397" y="144"/>
                  </a:lnTo>
                  <a:lnTo>
                    <a:pt x="398" y="149"/>
                  </a:lnTo>
                  <a:lnTo>
                    <a:pt x="400" y="153"/>
                  </a:lnTo>
                  <a:lnTo>
                    <a:pt x="400" y="155"/>
                  </a:lnTo>
                  <a:lnTo>
                    <a:pt x="400" y="157"/>
                  </a:lnTo>
                  <a:lnTo>
                    <a:pt x="400" y="160"/>
                  </a:lnTo>
                  <a:lnTo>
                    <a:pt x="401" y="168"/>
                  </a:lnTo>
                  <a:lnTo>
                    <a:pt x="401" y="170"/>
                  </a:lnTo>
                  <a:lnTo>
                    <a:pt x="401" y="171"/>
                  </a:lnTo>
                  <a:lnTo>
                    <a:pt x="400" y="173"/>
                  </a:lnTo>
                  <a:lnTo>
                    <a:pt x="399" y="173"/>
                  </a:lnTo>
                  <a:lnTo>
                    <a:pt x="393" y="175"/>
                  </a:lnTo>
                  <a:lnTo>
                    <a:pt x="389" y="178"/>
                  </a:lnTo>
                  <a:lnTo>
                    <a:pt x="387" y="179"/>
                  </a:lnTo>
                  <a:lnTo>
                    <a:pt x="385" y="182"/>
                  </a:lnTo>
                  <a:lnTo>
                    <a:pt x="384" y="183"/>
                  </a:lnTo>
                  <a:lnTo>
                    <a:pt x="383" y="188"/>
                  </a:lnTo>
                  <a:lnTo>
                    <a:pt x="383" y="189"/>
                  </a:lnTo>
                  <a:lnTo>
                    <a:pt x="384" y="192"/>
                  </a:lnTo>
                  <a:lnTo>
                    <a:pt x="384" y="193"/>
                  </a:lnTo>
                  <a:lnTo>
                    <a:pt x="381" y="193"/>
                  </a:lnTo>
                  <a:lnTo>
                    <a:pt x="381" y="196"/>
                  </a:lnTo>
                  <a:lnTo>
                    <a:pt x="376" y="196"/>
                  </a:lnTo>
                  <a:lnTo>
                    <a:pt x="376" y="199"/>
                  </a:lnTo>
                  <a:lnTo>
                    <a:pt x="374" y="199"/>
                  </a:lnTo>
                  <a:lnTo>
                    <a:pt x="374" y="203"/>
                  </a:lnTo>
                  <a:lnTo>
                    <a:pt x="366" y="203"/>
                  </a:lnTo>
                  <a:lnTo>
                    <a:pt x="365" y="205"/>
                  </a:lnTo>
                  <a:lnTo>
                    <a:pt x="363" y="204"/>
                  </a:lnTo>
                  <a:lnTo>
                    <a:pt x="360" y="204"/>
                  </a:lnTo>
                  <a:lnTo>
                    <a:pt x="359" y="204"/>
                  </a:lnTo>
                  <a:lnTo>
                    <a:pt x="356" y="204"/>
                  </a:lnTo>
                  <a:lnTo>
                    <a:pt x="354" y="204"/>
                  </a:lnTo>
                  <a:lnTo>
                    <a:pt x="353" y="203"/>
                  </a:lnTo>
                  <a:lnTo>
                    <a:pt x="352" y="203"/>
                  </a:lnTo>
                  <a:lnTo>
                    <a:pt x="350" y="203"/>
                  </a:lnTo>
                  <a:lnTo>
                    <a:pt x="348" y="202"/>
                  </a:lnTo>
                  <a:lnTo>
                    <a:pt x="345" y="201"/>
                  </a:lnTo>
                  <a:lnTo>
                    <a:pt x="342" y="202"/>
                  </a:lnTo>
                  <a:lnTo>
                    <a:pt x="339" y="203"/>
                  </a:lnTo>
                  <a:lnTo>
                    <a:pt x="337" y="208"/>
                  </a:lnTo>
                  <a:lnTo>
                    <a:pt x="176" y="222"/>
                  </a:lnTo>
                  <a:lnTo>
                    <a:pt x="91" y="229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69" name="Freeform 33"/>
            <p:cNvSpPr>
              <a:spLocks/>
            </p:cNvSpPr>
            <p:nvPr/>
          </p:nvSpPr>
          <p:spPr bwMode="auto">
            <a:xfrm>
              <a:off x="3319464" y="3441701"/>
              <a:ext cx="341313" cy="177800"/>
            </a:xfrm>
            <a:custGeom>
              <a:avLst/>
              <a:gdLst>
                <a:gd name="T0" fmla="*/ 206 w 215"/>
                <a:gd name="T1" fmla="*/ 20 h 112"/>
                <a:gd name="T2" fmla="*/ 210 w 215"/>
                <a:gd name="T3" fmla="*/ 22 h 112"/>
                <a:gd name="T4" fmla="*/ 207 w 215"/>
                <a:gd name="T5" fmla="*/ 25 h 112"/>
                <a:gd name="T6" fmla="*/ 205 w 215"/>
                <a:gd name="T7" fmla="*/ 32 h 112"/>
                <a:gd name="T8" fmla="*/ 207 w 215"/>
                <a:gd name="T9" fmla="*/ 38 h 112"/>
                <a:gd name="T10" fmla="*/ 210 w 215"/>
                <a:gd name="T11" fmla="*/ 46 h 112"/>
                <a:gd name="T12" fmla="*/ 209 w 215"/>
                <a:gd name="T13" fmla="*/ 52 h 112"/>
                <a:gd name="T14" fmla="*/ 208 w 215"/>
                <a:gd name="T15" fmla="*/ 59 h 112"/>
                <a:gd name="T16" fmla="*/ 207 w 215"/>
                <a:gd name="T17" fmla="*/ 70 h 112"/>
                <a:gd name="T18" fmla="*/ 215 w 215"/>
                <a:gd name="T19" fmla="*/ 76 h 112"/>
                <a:gd name="T20" fmla="*/ 211 w 215"/>
                <a:gd name="T21" fmla="*/ 84 h 112"/>
                <a:gd name="T22" fmla="*/ 206 w 215"/>
                <a:gd name="T23" fmla="*/ 86 h 112"/>
                <a:gd name="T24" fmla="*/ 160 w 215"/>
                <a:gd name="T25" fmla="*/ 98 h 112"/>
                <a:gd name="T26" fmla="*/ 110 w 215"/>
                <a:gd name="T27" fmla="*/ 112 h 112"/>
                <a:gd name="T28" fmla="*/ 107 w 215"/>
                <a:gd name="T29" fmla="*/ 107 h 112"/>
                <a:gd name="T30" fmla="*/ 101 w 215"/>
                <a:gd name="T31" fmla="*/ 101 h 112"/>
                <a:gd name="T32" fmla="*/ 92 w 215"/>
                <a:gd name="T33" fmla="*/ 89 h 112"/>
                <a:gd name="T34" fmla="*/ 71 w 215"/>
                <a:gd name="T35" fmla="*/ 86 h 112"/>
                <a:gd name="T36" fmla="*/ 67 w 215"/>
                <a:gd name="T37" fmla="*/ 84 h 112"/>
                <a:gd name="T38" fmla="*/ 58 w 215"/>
                <a:gd name="T39" fmla="*/ 81 h 112"/>
                <a:gd name="T40" fmla="*/ 54 w 215"/>
                <a:gd name="T41" fmla="*/ 73 h 112"/>
                <a:gd name="T42" fmla="*/ 44 w 215"/>
                <a:gd name="T43" fmla="*/ 63 h 112"/>
                <a:gd name="T44" fmla="*/ 37 w 215"/>
                <a:gd name="T45" fmla="*/ 58 h 112"/>
                <a:gd name="T46" fmla="*/ 26 w 215"/>
                <a:gd name="T47" fmla="*/ 60 h 112"/>
                <a:gd name="T48" fmla="*/ 23 w 215"/>
                <a:gd name="T49" fmla="*/ 55 h 112"/>
                <a:gd name="T50" fmla="*/ 17 w 215"/>
                <a:gd name="T51" fmla="*/ 55 h 112"/>
                <a:gd name="T52" fmla="*/ 9 w 215"/>
                <a:gd name="T53" fmla="*/ 54 h 112"/>
                <a:gd name="T54" fmla="*/ 2 w 215"/>
                <a:gd name="T55" fmla="*/ 47 h 112"/>
                <a:gd name="T56" fmla="*/ 1 w 215"/>
                <a:gd name="T57" fmla="*/ 40 h 112"/>
                <a:gd name="T58" fmla="*/ 7 w 215"/>
                <a:gd name="T59" fmla="*/ 40 h 112"/>
                <a:gd name="T60" fmla="*/ 10 w 215"/>
                <a:gd name="T61" fmla="*/ 35 h 112"/>
                <a:gd name="T62" fmla="*/ 14 w 215"/>
                <a:gd name="T63" fmla="*/ 25 h 112"/>
                <a:gd name="T64" fmla="*/ 23 w 215"/>
                <a:gd name="T65" fmla="*/ 26 h 112"/>
                <a:gd name="T66" fmla="*/ 32 w 215"/>
                <a:gd name="T67" fmla="*/ 21 h 112"/>
                <a:gd name="T68" fmla="*/ 45 w 215"/>
                <a:gd name="T69" fmla="*/ 11 h 112"/>
                <a:gd name="T70" fmla="*/ 55 w 215"/>
                <a:gd name="T71" fmla="*/ 13 h 112"/>
                <a:gd name="T72" fmla="*/ 60 w 215"/>
                <a:gd name="T73" fmla="*/ 17 h 112"/>
                <a:gd name="T74" fmla="*/ 70 w 215"/>
                <a:gd name="T75" fmla="*/ 21 h 112"/>
                <a:gd name="T76" fmla="*/ 93 w 215"/>
                <a:gd name="T77" fmla="*/ 13 h 112"/>
                <a:gd name="T78" fmla="*/ 104 w 215"/>
                <a:gd name="T79" fmla="*/ 13 h 112"/>
                <a:gd name="T80" fmla="*/ 114 w 215"/>
                <a:gd name="T81" fmla="*/ 14 h 112"/>
                <a:gd name="T82" fmla="*/ 123 w 215"/>
                <a:gd name="T83" fmla="*/ 15 h 112"/>
                <a:gd name="T84" fmla="*/ 133 w 215"/>
                <a:gd name="T85" fmla="*/ 18 h 112"/>
                <a:gd name="T86" fmla="*/ 158 w 215"/>
                <a:gd name="T87" fmla="*/ 24 h 112"/>
                <a:gd name="T88" fmla="*/ 175 w 215"/>
                <a:gd name="T89" fmla="*/ 26 h 112"/>
                <a:gd name="T90" fmla="*/ 180 w 215"/>
                <a:gd name="T91" fmla="*/ 24 h 112"/>
                <a:gd name="T92" fmla="*/ 173 w 215"/>
                <a:gd name="T93" fmla="*/ 22 h 112"/>
                <a:gd name="T94" fmla="*/ 178 w 215"/>
                <a:gd name="T95" fmla="*/ 17 h 112"/>
                <a:gd name="T96" fmla="*/ 184 w 215"/>
                <a:gd name="T97" fmla="*/ 12 h 112"/>
                <a:gd name="T98" fmla="*/ 183 w 215"/>
                <a:gd name="T99" fmla="*/ 4 h 112"/>
                <a:gd name="T100" fmla="*/ 189 w 215"/>
                <a:gd name="T101" fmla="*/ 4 h 112"/>
                <a:gd name="T102" fmla="*/ 201 w 215"/>
                <a:gd name="T103" fmla="*/ 0 h 112"/>
                <a:gd name="T104" fmla="*/ 206 w 215"/>
                <a:gd name="T105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12">
                  <a:moveTo>
                    <a:pt x="206" y="10"/>
                  </a:moveTo>
                  <a:lnTo>
                    <a:pt x="206" y="13"/>
                  </a:lnTo>
                  <a:lnTo>
                    <a:pt x="206" y="16"/>
                  </a:lnTo>
                  <a:lnTo>
                    <a:pt x="206" y="20"/>
                  </a:lnTo>
                  <a:lnTo>
                    <a:pt x="209" y="18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08" y="24"/>
                  </a:lnTo>
                  <a:lnTo>
                    <a:pt x="207" y="24"/>
                  </a:lnTo>
                  <a:lnTo>
                    <a:pt x="207" y="25"/>
                  </a:lnTo>
                  <a:lnTo>
                    <a:pt x="208" y="26"/>
                  </a:lnTo>
                  <a:lnTo>
                    <a:pt x="206" y="27"/>
                  </a:lnTo>
                  <a:lnTo>
                    <a:pt x="206" y="28"/>
                  </a:lnTo>
                  <a:lnTo>
                    <a:pt x="205" y="32"/>
                  </a:lnTo>
                  <a:lnTo>
                    <a:pt x="205" y="33"/>
                  </a:lnTo>
                  <a:lnTo>
                    <a:pt x="205" y="34"/>
                  </a:lnTo>
                  <a:lnTo>
                    <a:pt x="206" y="36"/>
                  </a:lnTo>
                  <a:lnTo>
                    <a:pt x="207" y="38"/>
                  </a:lnTo>
                  <a:lnTo>
                    <a:pt x="207" y="39"/>
                  </a:lnTo>
                  <a:lnTo>
                    <a:pt x="207" y="41"/>
                  </a:lnTo>
                  <a:lnTo>
                    <a:pt x="209" y="44"/>
                  </a:lnTo>
                  <a:lnTo>
                    <a:pt x="210" y="46"/>
                  </a:lnTo>
                  <a:lnTo>
                    <a:pt x="210" y="47"/>
                  </a:lnTo>
                  <a:lnTo>
                    <a:pt x="210" y="49"/>
                  </a:lnTo>
                  <a:lnTo>
                    <a:pt x="209" y="51"/>
                  </a:lnTo>
                  <a:lnTo>
                    <a:pt x="209" y="52"/>
                  </a:lnTo>
                  <a:lnTo>
                    <a:pt x="209" y="53"/>
                  </a:lnTo>
                  <a:lnTo>
                    <a:pt x="208" y="54"/>
                  </a:lnTo>
                  <a:lnTo>
                    <a:pt x="207" y="56"/>
                  </a:lnTo>
                  <a:lnTo>
                    <a:pt x="208" y="59"/>
                  </a:lnTo>
                  <a:lnTo>
                    <a:pt x="207" y="61"/>
                  </a:lnTo>
                  <a:lnTo>
                    <a:pt x="207" y="63"/>
                  </a:lnTo>
                  <a:lnTo>
                    <a:pt x="207" y="67"/>
                  </a:lnTo>
                  <a:lnTo>
                    <a:pt x="207" y="70"/>
                  </a:lnTo>
                  <a:lnTo>
                    <a:pt x="213" y="72"/>
                  </a:lnTo>
                  <a:lnTo>
                    <a:pt x="214" y="73"/>
                  </a:lnTo>
                  <a:lnTo>
                    <a:pt x="215" y="74"/>
                  </a:lnTo>
                  <a:lnTo>
                    <a:pt x="215" y="76"/>
                  </a:lnTo>
                  <a:lnTo>
                    <a:pt x="213" y="79"/>
                  </a:lnTo>
                  <a:lnTo>
                    <a:pt x="213" y="81"/>
                  </a:lnTo>
                  <a:lnTo>
                    <a:pt x="211" y="83"/>
                  </a:lnTo>
                  <a:lnTo>
                    <a:pt x="211" y="84"/>
                  </a:lnTo>
                  <a:lnTo>
                    <a:pt x="210" y="83"/>
                  </a:lnTo>
                  <a:lnTo>
                    <a:pt x="209" y="83"/>
                  </a:lnTo>
                  <a:lnTo>
                    <a:pt x="207" y="84"/>
                  </a:lnTo>
                  <a:lnTo>
                    <a:pt x="206" y="86"/>
                  </a:lnTo>
                  <a:lnTo>
                    <a:pt x="204" y="85"/>
                  </a:lnTo>
                  <a:lnTo>
                    <a:pt x="202" y="86"/>
                  </a:lnTo>
                  <a:lnTo>
                    <a:pt x="194" y="88"/>
                  </a:lnTo>
                  <a:lnTo>
                    <a:pt x="160" y="98"/>
                  </a:lnTo>
                  <a:lnTo>
                    <a:pt x="129" y="107"/>
                  </a:lnTo>
                  <a:lnTo>
                    <a:pt x="115" y="111"/>
                  </a:lnTo>
                  <a:lnTo>
                    <a:pt x="111" y="112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7" y="111"/>
                  </a:lnTo>
                  <a:lnTo>
                    <a:pt x="107" y="109"/>
                  </a:lnTo>
                  <a:lnTo>
                    <a:pt x="107" y="107"/>
                  </a:lnTo>
                  <a:lnTo>
                    <a:pt x="103" y="105"/>
                  </a:lnTo>
                  <a:lnTo>
                    <a:pt x="101" y="104"/>
                  </a:lnTo>
                  <a:lnTo>
                    <a:pt x="100" y="103"/>
                  </a:lnTo>
                  <a:lnTo>
                    <a:pt x="101" y="101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3" y="91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75" y="88"/>
                  </a:lnTo>
                  <a:lnTo>
                    <a:pt x="73" y="87"/>
                  </a:lnTo>
                  <a:lnTo>
                    <a:pt x="71" y="86"/>
                  </a:lnTo>
                  <a:lnTo>
                    <a:pt x="70" y="85"/>
                  </a:lnTo>
                  <a:lnTo>
                    <a:pt x="69" y="86"/>
                  </a:lnTo>
                  <a:lnTo>
                    <a:pt x="67" y="85"/>
                  </a:lnTo>
                  <a:lnTo>
                    <a:pt x="67" y="84"/>
                  </a:lnTo>
                  <a:lnTo>
                    <a:pt x="64" y="83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58" y="81"/>
                  </a:lnTo>
                  <a:lnTo>
                    <a:pt x="57" y="77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4" y="73"/>
                  </a:lnTo>
                  <a:lnTo>
                    <a:pt x="53" y="72"/>
                  </a:lnTo>
                  <a:lnTo>
                    <a:pt x="49" y="68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2" y="62"/>
                  </a:lnTo>
                  <a:lnTo>
                    <a:pt x="40" y="59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58"/>
                  </a:lnTo>
                  <a:lnTo>
                    <a:pt x="32" y="59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4" y="59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3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0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3" y="33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53" y="12"/>
                  </a:lnTo>
                  <a:lnTo>
                    <a:pt x="55" y="13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3" y="20"/>
                  </a:lnTo>
                  <a:lnTo>
                    <a:pt x="65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9" y="14"/>
                  </a:lnTo>
                  <a:lnTo>
                    <a:pt x="93" y="13"/>
                  </a:lnTo>
                  <a:lnTo>
                    <a:pt x="97" y="12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6" y="14"/>
                  </a:lnTo>
                  <a:lnTo>
                    <a:pt x="107" y="14"/>
                  </a:lnTo>
                  <a:lnTo>
                    <a:pt x="109" y="14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4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27" y="16"/>
                  </a:lnTo>
                  <a:lnTo>
                    <a:pt x="129" y="17"/>
                  </a:lnTo>
                  <a:lnTo>
                    <a:pt x="133" y="18"/>
                  </a:lnTo>
                  <a:lnTo>
                    <a:pt x="137" y="19"/>
                  </a:lnTo>
                  <a:lnTo>
                    <a:pt x="147" y="22"/>
                  </a:lnTo>
                  <a:lnTo>
                    <a:pt x="150" y="22"/>
                  </a:lnTo>
                  <a:lnTo>
                    <a:pt x="158" y="24"/>
                  </a:lnTo>
                  <a:lnTo>
                    <a:pt x="159" y="23"/>
                  </a:lnTo>
                  <a:lnTo>
                    <a:pt x="164" y="23"/>
                  </a:lnTo>
                  <a:lnTo>
                    <a:pt x="171" y="25"/>
                  </a:lnTo>
                  <a:lnTo>
                    <a:pt x="175" y="26"/>
                  </a:lnTo>
                  <a:lnTo>
                    <a:pt x="178" y="25"/>
                  </a:lnTo>
                  <a:lnTo>
                    <a:pt x="180" y="25"/>
                  </a:lnTo>
                  <a:lnTo>
                    <a:pt x="181" y="24"/>
                  </a:lnTo>
                  <a:lnTo>
                    <a:pt x="180" y="24"/>
                  </a:lnTo>
                  <a:lnTo>
                    <a:pt x="178" y="22"/>
                  </a:lnTo>
                  <a:lnTo>
                    <a:pt x="177" y="21"/>
                  </a:lnTo>
                  <a:lnTo>
                    <a:pt x="174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3" y="21"/>
                  </a:lnTo>
                  <a:lnTo>
                    <a:pt x="173" y="20"/>
                  </a:lnTo>
                  <a:lnTo>
                    <a:pt x="178" y="17"/>
                  </a:lnTo>
                  <a:lnTo>
                    <a:pt x="180" y="14"/>
                  </a:lnTo>
                  <a:lnTo>
                    <a:pt x="181" y="13"/>
                  </a:lnTo>
                  <a:lnTo>
                    <a:pt x="182" y="13"/>
                  </a:lnTo>
                  <a:lnTo>
                    <a:pt x="184" y="12"/>
                  </a:lnTo>
                  <a:lnTo>
                    <a:pt x="182" y="10"/>
                  </a:lnTo>
                  <a:lnTo>
                    <a:pt x="182" y="9"/>
                  </a:lnTo>
                  <a:lnTo>
                    <a:pt x="182" y="5"/>
                  </a:lnTo>
                  <a:lnTo>
                    <a:pt x="183" y="4"/>
                  </a:lnTo>
                  <a:lnTo>
                    <a:pt x="185" y="3"/>
                  </a:lnTo>
                  <a:lnTo>
                    <a:pt x="186" y="2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92" y="4"/>
                  </a:lnTo>
                  <a:lnTo>
                    <a:pt x="195" y="3"/>
                  </a:lnTo>
                  <a:lnTo>
                    <a:pt x="196" y="1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5" y="1"/>
                  </a:lnTo>
                  <a:lnTo>
                    <a:pt x="206" y="3"/>
                  </a:lnTo>
                  <a:lnTo>
                    <a:pt x="206" y="7"/>
                  </a:lnTo>
                  <a:lnTo>
                    <a:pt x="206" y="9"/>
                  </a:lnTo>
                  <a:lnTo>
                    <a:pt x="206" y="10"/>
                  </a:lnTo>
                  <a:close/>
                </a:path>
              </a:pathLst>
            </a:custGeom>
            <a:solidFill>
              <a:srgbClr val="FFFF00"/>
            </a:solidFill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0" name="Freeform 35"/>
            <p:cNvSpPr>
              <a:spLocks/>
            </p:cNvSpPr>
            <p:nvPr/>
          </p:nvSpPr>
          <p:spPr bwMode="auto">
            <a:xfrm>
              <a:off x="3405189" y="3729038"/>
              <a:ext cx="385763" cy="274638"/>
            </a:xfrm>
            <a:custGeom>
              <a:avLst/>
              <a:gdLst>
                <a:gd name="T0" fmla="*/ 175 w 243"/>
                <a:gd name="T1" fmla="*/ 4 h 173"/>
                <a:gd name="T2" fmla="*/ 177 w 243"/>
                <a:gd name="T3" fmla="*/ 15 h 173"/>
                <a:gd name="T4" fmla="*/ 179 w 243"/>
                <a:gd name="T5" fmla="*/ 21 h 173"/>
                <a:gd name="T6" fmla="*/ 188 w 243"/>
                <a:gd name="T7" fmla="*/ 27 h 173"/>
                <a:gd name="T8" fmla="*/ 189 w 243"/>
                <a:gd name="T9" fmla="*/ 41 h 173"/>
                <a:gd name="T10" fmla="*/ 188 w 243"/>
                <a:gd name="T11" fmla="*/ 54 h 173"/>
                <a:gd name="T12" fmla="*/ 181 w 243"/>
                <a:gd name="T13" fmla="*/ 62 h 173"/>
                <a:gd name="T14" fmla="*/ 186 w 243"/>
                <a:gd name="T15" fmla="*/ 74 h 173"/>
                <a:gd name="T16" fmla="*/ 193 w 243"/>
                <a:gd name="T17" fmla="*/ 85 h 173"/>
                <a:gd name="T18" fmla="*/ 196 w 243"/>
                <a:gd name="T19" fmla="*/ 95 h 173"/>
                <a:gd name="T20" fmla="*/ 200 w 243"/>
                <a:gd name="T21" fmla="*/ 92 h 173"/>
                <a:gd name="T22" fmla="*/ 205 w 243"/>
                <a:gd name="T23" fmla="*/ 88 h 173"/>
                <a:gd name="T24" fmla="*/ 215 w 243"/>
                <a:gd name="T25" fmla="*/ 92 h 173"/>
                <a:gd name="T26" fmla="*/ 223 w 243"/>
                <a:gd name="T27" fmla="*/ 90 h 173"/>
                <a:gd name="T28" fmla="*/ 230 w 243"/>
                <a:gd name="T29" fmla="*/ 91 h 173"/>
                <a:gd name="T30" fmla="*/ 237 w 243"/>
                <a:gd name="T31" fmla="*/ 99 h 173"/>
                <a:gd name="T32" fmla="*/ 240 w 243"/>
                <a:gd name="T33" fmla="*/ 106 h 173"/>
                <a:gd name="T34" fmla="*/ 237 w 243"/>
                <a:gd name="T35" fmla="*/ 113 h 173"/>
                <a:gd name="T36" fmla="*/ 241 w 243"/>
                <a:gd name="T37" fmla="*/ 118 h 173"/>
                <a:gd name="T38" fmla="*/ 237 w 243"/>
                <a:gd name="T39" fmla="*/ 132 h 173"/>
                <a:gd name="T40" fmla="*/ 237 w 243"/>
                <a:gd name="T41" fmla="*/ 137 h 173"/>
                <a:gd name="T42" fmla="*/ 235 w 243"/>
                <a:gd name="T43" fmla="*/ 144 h 173"/>
                <a:gd name="T44" fmla="*/ 240 w 243"/>
                <a:gd name="T45" fmla="*/ 150 h 173"/>
                <a:gd name="T46" fmla="*/ 194 w 243"/>
                <a:gd name="T47" fmla="*/ 152 h 173"/>
                <a:gd name="T48" fmla="*/ 188 w 243"/>
                <a:gd name="T49" fmla="*/ 147 h 173"/>
                <a:gd name="T50" fmla="*/ 177 w 243"/>
                <a:gd name="T51" fmla="*/ 146 h 173"/>
                <a:gd name="T52" fmla="*/ 171 w 243"/>
                <a:gd name="T53" fmla="*/ 152 h 173"/>
                <a:gd name="T54" fmla="*/ 166 w 243"/>
                <a:gd name="T55" fmla="*/ 161 h 173"/>
                <a:gd name="T56" fmla="*/ 160 w 243"/>
                <a:gd name="T57" fmla="*/ 166 h 173"/>
                <a:gd name="T58" fmla="*/ 153 w 243"/>
                <a:gd name="T59" fmla="*/ 173 h 173"/>
                <a:gd name="T60" fmla="*/ 151 w 243"/>
                <a:gd name="T61" fmla="*/ 168 h 173"/>
                <a:gd name="T62" fmla="*/ 138 w 243"/>
                <a:gd name="T63" fmla="*/ 162 h 173"/>
                <a:gd name="T64" fmla="*/ 133 w 243"/>
                <a:gd name="T65" fmla="*/ 152 h 173"/>
                <a:gd name="T66" fmla="*/ 126 w 243"/>
                <a:gd name="T67" fmla="*/ 146 h 173"/>
                <a:gd name="T68" fmla="*/ 117 w 243"/>
                <a:gd name="T69" fmla="*/ 135 h 173"/>
                <a:gd name="T70" fmla="*/ 110 w 243"/>
                <a:gd name="T71" fmla="*/ 127 h 173"/>
                <a:gd name="T72" fmla="*/ 92 w 243"/>
                <a:gd name="T73" fmla="*/ 115 h 173"/>
                <a:gd name="T74" fmla="*/ 69 w 243"/>
                <a:gd name="T75" fmla="*/ 105 h 173"/>
                <a:gd name="T76" fmla="*/ 57 w 243"/>
                <a:gd name="T77" fmla="*/ 99 h 173"/>
                <a:gd name="T78" fmla="*/ 38 w 243"/>
                <a:gd name="T79" fmla="*/ 80 h 173"/>
                <a:gd name="T80" fmla="*/ 33 w 243"/>
                <a:gd name="T81" fmla="*/ 77 h 173"/>
                <a:gd name="T82" fmla="*/ 27 w 243"/>
                <a:gd name="T83" fmla="*/ 77 h 173"/>
                <a:gd name="T84" fmla="*/ 22 w 243"/>
                <a:gd name="T85" fmla="*/ 68 h 173"/>
                <a:gd name="T86" fmla="*/ 16 w 243"/>
                <a:gd name="T87" fmla="*/ 62 h 173"/>
                <a:gd name="T88" fmla="*/ 11 w 243"/>
                <a:gd name="T89" fmla="*/ 57 h 173"/>
                <a:gd name="T90" fmla="*/ 5 w 243"/>
                <a:gd name="T91" fmla="*/ 49 h 173"/>
                <a:gd name="T92" fmla="*/ 4 w 243"/>
                <a:gd name="T93" fmla="*/ 42 h 173"/>
                <a:gd name="T94" fmla="*/ 2 w 243"/>
                <a:gd name="T95" fmla="*/ 37 h 173"/>
                <a:gd name="T96" fmla="*/ 0 w 243"/>
                <a:gd name="T97" fmla="*/ 20 h 173"/>
                <a:gd name="T98" fmla="*/ 6 w 243"/>
                <a:gd name="T99" fmla="*/ 10 h 173"/>
                <a:gd name="T100" fmla="*/ 17 w 243"/>
                <a:gd name="T101" fmla="*/ 9 h 173"/>
                <a:gd name="T102" fmla="*/ 27 w 243"/>
                <a:gd name="T103" fmla="*/ 9 h 173"/>
                <a:gd name="T104" fmla="*/ 33 w 243"/>
                <a:gd name="T105" fmla="*/ 10 h 173"/>
                <a:gd name="T106" fmla="*/ 40 w 243"/>
                <a:gd name="T107" fmla="*/ 7 h 173"/>
                <a:gd name="T108" fmla="*/ 53 w 243"/>
                <a:gd name="T109" fmla="*/ 6 h 173"/>
                <a:gd name="T110" fmla="*/ 65 w 243"/>
                <a:gd name="T111" fmla="*/ 6 h 173"/>
                <a:gd name="T112" fmla="*/ 79 w 243"/>
                <a:gd name="T113" fmla="*/ 1 h 173"/>
                <a:gd name="T114" fmla="*/ 176 w 243"/>
                <a:gd name="T1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3" h="173">
                  <a:moveTo>
                    <a:pt x="176" y="0"/>
                  </a:moveTo>
                  <a:lnTo>
                    <a:pt x="175" y="1"/>
                  </a:lnTo>
                  <a:lnTo>
                    <a:pt x="175" y="2"/>
                  </a:lnTo>
                  <a:lnTo>
                    <a:pt x="175" y="4"/>
                  </a:lnTo>
                  <a:lnTo>
                    <a:pt x="179" y="9"/>
                  </a:lnTo>
                  <a:lnTo>
                    <a:pt x="178" y="12"/>
                  </a:lnTo>
                  <a:lnTo>
                    <a:pt x="178" y="13"/>
                  </a:lnTo>
                  <a:lnTo>
                    <a:pt x="177" y="15"/>
                  </a:lnTo>
                  <a:lnTo>
                    <a:pt x="177" y="18"/>
                  </a:lnTo>
                  <a:lnTo>
                    <a:pt x="177" y="19"/>
                  </a:lnTo>
                  <a:lnTo>
                    <a:pt x="178" y="19"/>
                  </a:lnTo>
                  <a:lnTo>
                    <a:pt x="179" y="21"/>
                  </a:lnTo>
                  <a:lnTo>
                    <a:pt x="180" y="24"/>
                  </a:lnTo>
                  <a:lnTo>
                    <a:pt x="182" y="25"/>
                  </a:lnTo>
                  <a:lnTo>
                    <a:pt x="183" y="26"/>
                  </a:lnTo>
                  <a:lnTo>
                    <a:pt x="188" y="27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88" y="37"/>
                  </a:lnTo>
                  <a:lnTo>
                    <a:pt x="189" y="41"/>
                  </a:lnTo>
                  <a:lnTo>
                    <a:pt x="190" y="43"/>
                  </a:lnTo>
                  <a:lnTo>
                    <a:pt x="192" y="48"/>
                  </a:lnTo>
                  <a:lnTo>
                    <a:pt x="190" y="51"/>
                  </a:lnTo>
                  <a:lnTo>
                    <a:pt x="188" y="54"/>
                  </a:lnTo>
                  <a:lnTo>
                    <a:pt x="185" y="54"/>
                  </a:lnTo>
                  <a:lnTo>
                    <a:pt x="184" y="55"/>
                  </a:lnTo>
                  <a:lnTo>
                    <a:pt x="182" y="56"/>
                  </a:lnTo>
                  <a:lnTo>
                    <a:pt x="181" y="62"/>
                  </a:lnTo>
                  <a:lnTo>
                    <a:pt x="181" y="68"/>
                  </a:lnTo>
                  <a:lnTo>
                    <a:pt x="182" y="72"/>
                  </a:lnTo>
                  <a:lnTo>
                    <a:pt x="184" y="73"/>
                  </a:lnTo>
                  <a:lnTo>
                    <a:pt x="186" y="74"/>
                  </a:lnTo>
                  <a:lnTo>
                    <a:pt x="188" y="76"/>
                  </a:lnTo>
                  <a:lnTo>
                    <a:pt x="190" y="77"/>
                  </a:lnTo>
                  <a:lnTo>
                    <a:pt x="192" y="80"/>
                  </a:lnTo>
                  <a:lnTo>
                    <a:pt x="193" y="85"/>
                  </a:lnTo>
                  <a:lnTo>
                    <a:pt x="194" y="89"/>
                  </a:lnTo>
                  <a:lnTo>
                    <a:pt x="194" y="92"/>
                  </a:lnTo>
                  <a:lnTo>
                    <a:pt x="195" y="94"/>
                  </a:lnTo>
                  <a:lnTo>
                    <a:pt x="196" y="95"/>
                  </a:lnTo>
                  <a:lnTo>
                    <a:pt x="198" y="96"/>
                  </a:lnTo>
                  <a:lnTo>
                    <a:pt x="200" y="96"/>
                  </a:lnTo>
                  <a:lnTo>
                    <a:pt x="201" y="96"/>
                  </a:lnTo>
                  <a:lnTo>
                    <a:pt x="200" y="92"/>
                  </a:lnTo>
                  <a:lnTo>
                    <a:pt x="201" y="91"/>
                  </a:lnTo>
                  <a:lnTo>
                    <a:pt x="201" y="90"/>
                  </a:lnTo>
                  <a:lnTo>
                    <a:pt x="204" y="89"/>
                  </a:lnTo>
                  <a:lnTo>
                    <a:pt x="205" y="88"/>
                  </a:lnTo>
                  <a:lnTo>
                    <a:pt x="208" y="88"/>
                  </a:lnTo>
                  <a:lnTo>
                    <a:pt x="211" y="91"/>
                  </a:lnTo>
                  <a:lnTo>
                    <a:pt x="214" y="92"/>
                  </a:lnTo>
                  <a:lnTo>
                    <a:pt x="215" y="92"/>
                  </a:lnTo>
                  <a:lnTo>
                    <a:pt x="218" y="91"/>
                  </a:lnTo>
                  <a:lnTo>
                    <a:pt x="221" y="91"/>
                  </a:lnTo>
                  <a:lnTo>
                    <a:pt x="222" y="91"/>
                  </a:lnTo>
                  <a:lnTo>
                    <a:pt x="223" y="90"/>
                  </a:lnTo>
                  <a:lnTo>
                    <a:pt x="224" y="89"/>
                  </a:lnTo>
                  <a:lnTo>
                    <a:pt x="226" y="89"/>
                  </a:lnTo>
                  <a:lnTo>
                    <a:pt x="229" y="90"/>
                  </a:lnTo>
                  <a:lnTo>
                    <a:pt x="230" y="91"/>
                  </a:lnTo>
                  <a:lnTo>
                    <a:pt x="232" y="94"/>
                  </a:lnTo>
                  <a:lnTo>
                    <a:pt x="235" y="96"/>
                  </a:lnTo>
                  <a:lnTo>
                    <a:pt x="236" y="97"/>
                  </a:lnTo>
                  <a:lnTo>
                    <a:pt x="237" y="99"/>
                  </a:lnTo>
                  <a:lnTo>
                    <a:pt x="240" y="101"/>
                  </a:lnTo>
                  <a:lnTo>
                    <a:pt x="240" y="101"/>
                  </a:lnTo>
                  <a:lnTo>
                    <a:pt x="241" y="103"/>
                  </a:lnTo>
                  <a:lnTo>
                    <a:pt x="240" y="106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1"/>
                  </a:lnTo>
                  <a:lnTo>
                    <a:pt x="237" y="113"/>
                  </a:lnTo>
                  <a:lnTo>
                    <a:pt x="237" y="114"/>
                  </a:lnTo>
                  <a:lnTo>
                    <a:pt x="237" y="115"/>
                  </a:lnTo>
                  <a:lnTo>
                    <a:pt x="240" y="117"/>
                  </a:lnTo>
                  <a:lnTo>
                    <a:pt x="241" y="118"/>
                  </a:lnTo>
                  <a:lnTo>
                    <a:pt x="243" y="121"/>
                  </a:lnTo>
                  <a:lnTo>
                    <a:pt x="243" y="124"/>
                  </a:lnTo>
                  <a:lnTo>
                    <a:pt x="241" y="128"/>
                  </a:lnTo>
                  <a:lnTo>
                    <a:pt x="237" y="132"/>
                  </a:lnTo>
                  <a:lnTo>
                    <a:pt x="236" y="133"/>
                  </a:lnTo>
                  <a:lnTo>
                    <a:pt x="236" y="134"/>
                  </a:lnTo>
                  <a:lnTo>
                    <a:pt x="236" y="135"/>
                  </a:lnTo>
                  <a:lnTo>
                    <a:pt x="237" y="137"/>
                  </a:lnTo>
                  <a:lnTo>
                    <a:pt x="237" y="139"/>
                  </a:lnTo>
                  <a:lnTo>
                    <a:pt x="237" y="141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6" y="146"/>
                  </a:lnTo>
                  <a:lnTo>
                    <a:pt x="236" y="147"/>
                  </a:lnTo>
                  <a:lnTo>
                    <a:pt x="238" y="148"/>
                  </a:lnTo>
                  <a:lnTo>
                    <a:pt x="240" y="150"/>
                  </a:lnTo>
                  <a:lnTo>
                    <a:pt x="241" y="151"/>
                  </a:lnTo>
                  <a:lnTo>
                    <a:pt x="241" y="153"/>
                  </a:lnTo>
                  <a:lnTo>
                    <a:pt x="209" y="152"/>
                  </a:lnTo>
                  <a:lnTo>
                    <a:pt x="194" y="152"/>
                  </a:lnTo>
                  <a:lnTo>
                    <a:pt x="193" y="152"/>
                  </a:lnTo>
                  <a:lnTo>
                    <a:pt x="191" y="150"/>
                  </a:lnTo>
                  <a:lnTo>
                    <a:pt x="190" y="149"/>
                  </a:lnTo>
                  <a:lnTo>
                    <a:pt x="188" y="147"/>
                  </a:lnTo>
                  <a:lnTo>
                    <a:pt x="185" y="146"/>
                  </a:lnTo>
                  <a:lnTo>
                    <a:pt x="182" y="146"/>
                  </a:lnTo>
                  <a:lnTo>
                    <a:pt x="179" y="147"/>
                  </a:lnTo>
                  <a:lnTo>
                    <a:pt x="177" y="146"/>
                  </a:lnTo>
                  <a:lnTo>
                    <a:pt x="174" y="147"/>
                  </a:lnTo>
                  <a:lnTo>
                    <a:pt x="172" y="149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0" y="157"/>
                  </a:lnTo>
                  <a:lnTo>
                    <a:pt x="170" y="158"/>
                  </a:lnTo>
                  <a:lnTo>
                    <a:pt x="168" y="159"/>
                  </a:lnTo>
                  <a:lnTo>
                    <a:pt x="166" y="161"/>
                  </a:lnTo>
                  <a:lnTo>
                    <a:pt x="164" y="162"/>
                  </a:lnTo>
                  <a:lnTo>
                    <a:pt x="164" y="163"/>
                  </a:lnTo>
                  <a:lnTo>
                    <a:pt x="161" y="165"/>
                  </a:lnTo>
                  <a:lnTo>
                    <a:pt x="160" y="166"/>
                  </a:lnTo>
                  <a:lnTo>
                    <a:pt x="159" y="170"/>
                  </a:lnTo>
                  <a:lnTo>
                    <a:pt x="156" y="172"/>
                  </a:lnTo>
                  <a:lnTo>
                    <a:pt x="156" y="173"/>
                  </a:lnTo>
                  <a:lnTo>
                    <a:pt x="153" y="173"/>
                  </a:lnTo>
                  <a:lnTo>
                    <a:pt x="152" y="173"/>
                  </a:lnTo>
                  <a:lnTo>
                    <a:pt x="152" y="172"/>
                  </a:lnTo>
                  <a:lnTo>
                    <a:pt x="152" y="169"/>
                  </a:lnTo>
                  <a:lnTo>
                    <a:pt x="151" y="168"/>
                  </a:lnTo>
                  <a:lnTo>
                    <a:pt x="149" y="166"/>
                  </a:lnTo>
                  <a:lnTo>
                    <a:pt x="146" y="165"/>
                  </a:lnTo>
                  <a:lnTo>
                    <a:pt x="141" y="163"/>
                  </a:lnTo>
                  <a:lnTo>
                    <a:pt x="138" y="162"/>
                  </a:lnTo>
                  <a:lnTo>
                    <a:pt x="137" y="160"/>
                  </a:lnTo>
                  <a:lnTo>
                    <a:pt x="134" y="156"/>
                  </a:lnTo>
                  <a:lnTo>
                    <a:pt x="133" y="154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27" y="150"/>
                  </a:lnTo>
                  <a:lnTo>
                    <a:pt x="126" y="150"/>
                  </a:lnTo>
                  <a:lnTo>
                    <a:pt x="126" y="146"/>
                  </a:lnTo>
                  <a:lnTo>
                    <a:pt x="123" y="143"/>
                  </a:lnTo>
                  <a:lnTo>
                    <a:pt x="122" y="139"/>
                  </a:lnTo>
                  <a:lnTo>
                    <a:pt x="119" y="136"/>
                  </a:lnTo>
                  <a:lnTo>
                    <a:pt x="117" y="135"/>
                  </a:lnTo>
                  <a:lnTo>
                    <a:pt x="115" y="133"/>
                  </a:lnTo>
                  <a:lnTo>
                    <a:pt x="114" y="132"/>
                  </a:lnTo>
                  <a:lnTo>
                    <a:pt x="111" y="128"/>
                  </a:lnTo>
                  <a:lnTo>
                    <a:pt x="110" y="127"/>
                  </a:lnTo>
                  <a:lnTo>
                    <a:pt x="99" y="121"/>
                  </a:lnTo>
                  <a:lnTo>
                    <a:pt x="97" y="120"/>
                  </a:lnTo>
                  <a:lnTo>
                    <a:pt x="95" y="119"/>
                  </a:lnTo>
                  <a:lnTo>
                    <a:pt x="92" y="115"/>
                  </a:lnTo>
                  <a:lnTo>
                    <a:pt x="87" y="112"/>
                  </a:lnTo>
                  <a:lnTo>
                    <a:pt x="85" y="111"/>
                  </a:lnTo>
                  <a:lnTo>
                    <a:pt x="82" y="110"/>
                  </a:lnTo>
                  <a:lnTo>
                    <a:pt x="69" y="105"/>
                  </a:lnTo>
                  <a:lnTo>
                    <a:pt x="67" y="103"/>
                  </a:lnTo>
                  <a:lnTo>
                    <a:pt x="62" y="102"/>
                  </a:lnTo>
                  <a:lnTo>
                    <a:pt x="60" y="100"/>
                  </a:lnTo>
                  <a:lnTo>
                    <a:pt x="57" y="99"/>
                  </a:lnTo>
                  <a:lnTo>
                    <a:pt x="49" y="95"/>
                  </a:lnTo>
                  <a:lnTo>
                    <a:pt x="47" y="93"/>
                  </a:lnTo>
                  <a:lnTo>
                    <a:pt x="39" y="83"/>
                  </a:lnTo>
                  <a:lnTo>
                    <a:pt x="38" y="80"/>
                  </a:lnTo>
                  <a:lnTo>
                    <a:pt x="36" y="79"/>
                  </a:lnTo>
                  <a:lnTo>
                    <a:pt x="36" y="78"/>
                  </a:lnTo>
                  <a:lnTo>
                    <a:pt x="35" y="77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0" y="77"/>
                  </a:lnTo>
                  <a:lnTo>
                    <a:pt x="29" y="77"/>
                  </a:lnTo>
                  <a:lnTo>
                    <a:pt x="27" y="77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4" y="71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0" y="65"/>
                  </a:lnTo>
                  <a:lnTo>
                    <a:pt x="16" y="62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5" y="49"/>
                  </a:lnTo>
                  <a:lnTo>
                    <a:pt x="3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104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1" name="Freeform 37"/>
            <p:cNvSpPr>
              <a:spLocks/>
            </p:cNvSpPr>
            <p:nvPr/>
          </p:nvSpPr>
          <p:spPr bwMode="auto">
            <a:xfrm>
              <a:off x="3282951" y="3575051"/>
              <a:ext cx="61913" cy="50800"/>
            </a:xfrm>
            <a:custGeom>
              <a:avLst/>
              <a:gdLst>
                <a:gd name="T0" fmla="*/ 34 w 39"/>
                <a:gd name="T1" fmla="*/ 32 h 32"/>
                <a:gd name="T2" fmla="*/ 2 w 39"/>
                <a:gd name="T3" fmla="*/ 32 h 32"/>
                <a:gd name="T4" fmla="*/ 2 w 39"/>
                <a:gd name="T5" fmla="*/ 30 h 32"/>
                <a:gd name="T6" fmla="*/ 1 w 39"/>
                <a:gd name="T7" fmla="*/ 25 h 32"/>
                <a:gd name="T8" fmla="*/ 1 w 39"/>
                <a:gd name="T9" fmla="*/ 19 h 32"/>
                <a:gd name="T10" fmla="*/ 0 w 39"/>
                <a:gd name="T11" fmla="*/ 17 h 32"/>
                <a:gd name="T12" fmla="*/ 1 w 39"/>
                <a:gd name="T13" fmla="*/ 11 h 32"/>
                <a:gd name="T14" fmla="*/ 1 w 39"/>
                <a:gd name="T15" fmla="*/ 10 h 32"/>
                <a:gd name="T16" fmla="*/ 2 w 39"/>
                <a:gd name="T17" fmla="*/ 8 h 32"/>
                <a:gd name="T18" fmla="*/ 3 w 39"/>
                <a:gd name="T19" fmla="*/ 7 h 32"/>
                <a:gd name="T20" fmla="*/ 8 w 39"/>
                <a:gd name="T21" fmla="*/ 7 h 32"/>
                <a:gd name="T22" fmla="*/ 8 w 39"/>
                <a:gd name="T23" fmla="*/ 4 h 32"/>
                <a:gd name="T24" fmla="*/ 8 w 39"/>
                <a:gd name="T25" fmla="*/ 3 h 32"/>
                <a:gd name="T26" fmla="*/ 9 w 39"/>
                <a:gd name="T27" fmla="*/ 1 h 32"/>
                <a:gd name="T28" fmla="*/ 10 w 39"/>
                <a:gd name="T29" fmla="*/ 1 h 32"/>
                <a:gd name="T30" fmla="*/ 14 w 39"/>
                <a:gd name="T31" fmla="*/ 1 h 32"/>
                <a:gd name="T32" fmla="*/ 15 w 39"/>
                <a:gd name="T33" fmla="*/ 1 h 32"/>
                <a:gd name="T34" fmla="*/ 19 w 39"/>
                <a:gd name="T35" fmla="*/ 2 h 32"/>
                <a:gd name="T36" fmla="*/ 26 w 39"/>
                <a:gd name="T37" fmla="*/ 0 h 32"/>
                <a:gd name="T38" fmla="*/ 28 w 39"/>
                <a:gd name="T39" fmla="*/ 1 h 32"/>
                <a:gd name="T40" fmla="*/ 31 w 39"/>
                <a:gd name="T41" fmla="*/ 2 h 32"/>
                <a:gd name="T42" fmla="*/ 32 w 39"/>
                <a:gd name="T43" fmla="*/ 4 h 32"/>
                <a:gd name="T44" fmla="*/ 33 w 39"/>
                <a:gd name="T45" fmla="*/ 7 h 32"/>
                <a:gd name="T46" fmla="*/ 33 w 39"/>
                <a:gd name="T47" fmla="*/ 18 h 32"/>
                <a:gd name="T48" fmla="*/ 33 w 39"/>
                <a:gd name="T49" fmla="*/ 19 h 32"/>
                <a:gd name="T50" fmla="*/ 33 w 39"/>
                <a:gd name="T51" fmla="*/ 20 h 32"/>
                <a:gd name="T52" fmla="*/ 35 w 39"/>
                <a:gd name="T53" fmla="*/ 21 h 32"/>
                <a:gd name="T54" fmla="*/ 35 w 39"/>
                <a:gd name="T55" fmla="*/ 22 h 32"/>
                <a:gd name="T56" fmla="*/ 36 w 39"/>
                <a:gd name="T57" fmla="*/ 23 h 32"/>
                <a:gd name="T58" fmla="*/ 39 w 39"/>
                <a:gd name="T59" fmla="*/ 24 h 32"/>
                <a:gd name="T60" fmla="*/ 39 w 39"/>
                <a:gd name="T61" fmla="*/ 25 h 32"/>
                <a:gd name="T62" fmla="*/ 39 w 39"/>
                <a:gd name="T63" fmla="*/ 26 h 32"/>
                <a:gd name="T64" fmla="*/ 38 w 39"/>
                <a:gd name="T65" fmla="*/ 27 h 32"/>
                <a:gd name="T66" fmla="*/ 34 w 39"/>
                <a:gd name="T67" fmla="*/ 26 h 32"/>
                <a:gd name="T68" fmla="*/ 33 w 39"/>
                <a:gd name="T69" fmla="*/ 26 h 32"/>
                <a:gd name="T70" fmla="*/ 33 w 39"/>
                <a:gd name="T71" fmla="*/ 27 h 32"/>
                <a:gd name="T72" fmla="*/ 33 w 39"/>
                <a:gd name="T73" fmla="*/ 28 h 32"/>
                <a:gd name="T74" fmla="*/ 34 w 39"/>
                <a:gd name="T7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2">
                  <a:moveTo>
                    <a:pt x="34" y="32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1" y="2"/>
                  </a:lnTo>
                  <a:lnTo>
                    <a:pt x="32" y="4"/>
                  </a:lnTo>
                  <a:lnTo>
                    <a:pt x="33" y="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4" y="26"/>
                  </a:lnTo>
                  <a:lnTo>
                    <a:pt x="33" y="26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2" name="Freeform 39"/>
            <p:cNvSpPr>
              <a:spLocks/>
            </p:cNvSpPr>
            <p:nvPr/>
          </p:nvSpPr>
          <p:spPr bwMode="auto">
            <a:xfrm>
              <a:off x="3497264" y="3992563"/>
              <a:ext cx="682625" cy="520700"/>
            </a:xfrm>
            <a:custGeom>
              <a:avLst/>
              <a:gdLst>
                <a:gd name="T0" fmla="*/ 319 w 430"/>
                <a:gd name="T1" fmla="*/ 199 h 328"/>
                <a:gd name="T2" fmla="*/ 324 w 430"/>
                <a:gd name="T3" fmla="*/ 213 h 328"/>
                <a:gd name="T4" fmla="*/ 322 w 430"/>
                <a:gd name="T5" fmla="*/ 230 h 328"/>
                <a:gd name="T6" fmla="*/ 336 w 430"/>
                <a:gd name="T7" fmla="*/ 238 h 328"/>
                <a:gd name="T8" fmla="*/ 350 w 430"/>
                <a:gd name="T9" fmla="*/ 255 h 328"/>
                <a:gd name="T10" fmla="*/ 359 w 430"/>
                <a:gd name="T11" fmla="*/ 261 h 328"/>
                <a:gd name="T12" fmla="*/ 375 w 430"/>
                <a:gd name="T13" fmla="*/ 273 h 328"/>
                <a:gd name="T14" fmla="*/ 394 w 430"/>
                <a:gd name="T15" fmla="*/ 278 h 328"/>
                <a:gd name="T16" fmla="*/ 415 w 430"/>
                <a:gd name="T17" fmla="*/ 295 h 328"/>
                <a:gd name="T18" fmla="*/ 420 w 430"/>
                <a:gd name="T19" fmla="*/ 307 h 328"/>
                <a:gd name="T20" fmla="*/ 428 w 430"/>
                <a:gd name="T21" fmla="*/ 320 h 328"/>
                <a:gd name="T22" fmla="*/ 231 w 430"/>
                <a:gd name="T23" fmla="*/ 326 h 328"/>
                <a:gd name="T24" fmla="*/ 138 w 430"/>
                <a:gd name="T25" fmla="*/ 311 h 328"/>
                <a:gd name="T26" fmla="*/ 124 w 430"/>
                <a:gd name="T27" fmla="*/ 298 h 328"/>
                <a:gd name="T28" fmla="*/ 117 w 430"/>
                <a:gd name="T29" fmla="*/ 270 h 328"/>
                <a:gd name="T30" fmla="*/ 100 w 430"/>
                <a:gd name="T31" fmla="*/ 263 h 328"/>
                <a:gd name="T32" fmla="*/ 88 w 430"/>
                <a:gd name="T33" fmla="*/ 247 h 328"/>
                <a:gd name="T34" fmla="*/ 69 w 430"/>
                <a:gd name="T35" fmla="*/ 219 h 328"/>
                <a:gd name="T36" fmla="*/ 43 w 430"/>
                <a:gd name="T37" fmla="*/ 199 h 328"/>
                <a:gd name="T38" fmla="*/ 31 w 430"/>
                <a:gd name="T39" fmla="*/ 192 h 328"/>
                <a:gd name="T40" fmla="*/ 24 w 430"/>
                <a:gd name="T41" fmla="*/ 181 h 328"/>
                <a:gd name="T42" fmla="*/ 19 w 430"/>
                <a:gd name="T43" fmla="*/ 166 h 328"/>
                <a:gd name="T44" fmla="*/ 14 w 430"/>
                <a:gd name="T45" fmla="*/ 148 h 328"/>
                <a:gd name="T46" fmla="*/ 11 w 430"/>
                <a:gd name="T47" fmla="*/ 138 h 328"/>
                <a:gd name="T48" fmla="*/ 6 w 430"/>
                <a:gd name="T49" fmla="*/ 117 h 328"/>
                <a:gd name="T50" fmla="*/ 12 w 430"/>
                <a:gd name="T51" fmla="*/ 111 h 328"/>
                <a:gd name="T52" fmla="*/ 2 w 430"/>
                <a:gd name="T53" fmla="*/ 101 h 328"/>
                <a:gd name="T54" fmla="*/ 4 w 430"/>
                <a:gd name="T55" fmla="*/ 88 h 328"/>
                <a:gd name="T56" fmla="*/ 14 w 430"/>
                <a:gd name="T57" fmla="*/ 82 h 328"/>
                <a:gd name="T58" fmla="*/ 23 w 430"/>
                <a:gd name="T59" fmla="*/ 89 h 328"/>
                <a:gd name="T60" fmla="*/ 37 w 430"/>
                <a:gd name="T61" fmla="*/ 70 h 328"/>
                <a:gd name="T62" fmla="*/ 40 w 430"/>
                <a:gd name="T63" fmla="*/ 52 h 328"/>
                <a:gd name="T64" fmla="*/ 44 w 430"/>
                <a:gd name="T65" fmla="*/ 52 h 328"/>
                <a:gd name="T66" fmla="*/ 50 w 430"/>
                <a:gd name="T67" fmla="*/ 53 h 328"/>
                <a:gd name="T68" fmla="*/ 42 w 430"/>
                <a:gd name="T69" fmla="*/ 48 h 328"/>
                <a:gd name="T70" fmla="*/ 45 w 430"/>
                <a:gd name="T71" fmla="*/ 29 h 328"/>
                <a:gd name="T72" fmla="*/ 55 w 430"/>
                <a:gd name="T73" fmla="*/ 26 h 328"/>
                <a:gd name="T74" fmla="*/ 54 w 430"/>
                <a:gd name="T75" fmla="*/ 25 h 328"/>
                <a:gd name="T76" fmla="*/ 41 w 430"/>
                <a:gd name="T77" fmla="*/ 23 h 328"/>
                <a:gd name="T78" fmla="*/ 44 w 430"/>
                <a:gd name="T79" fmla="*/ 10 h 328"/>
                <a:gd name="T80" fmla="*/ 51 w 430"/>
                <a:gd name="T81" fmla="*/ 6 h 328"/>
                <a:gd name="T82" fmla="*/ 58 w 430"/>
                <a:gd name="T83" fmla="*/ 0 h 328"/>
                <a:gd name="T84" fmla="*/ 67 w 430"/>
                <a:gd name="T85" fmla="*/ 0 h 328"/>
                <a:gd name="T86" fmla="*/ 81 w 430"/>
                <a:gd name="T87" fmla="*/ 6 h 328"/>
                <a:gd name="T88" fmla="*/ 90 w 430"/>
                <a:gd name="T89" fmla="*/ 22 h 328"/>
                <a:gd name="T90" fmla="*/ 108 w 430"/>
                <a:gd name="T91" fmla="*/ 39 h 328"/>
                <a:gd name="T92" fmla="*/ 124 w 430"/>
                <a:gd name="T93" fmla="*/ 52 h 328"/>
                <a:gd name="T94" fmla="*/ 118 w 430"/>
                <a:gd name="T95" fmla="*/ 60 h 328"/>
                <a:gd name="T96" fmla="*/ 137 w 430"/>
                <a:gd name="T97" fmla="*/ 73 h 328"/>
                <a:gd name="T98" fmla="*/ 155 w 430"/>
                <a:gd name="T99" fmla="*/ 85 h 328"/>
                <a:gd name="T100" fmla="*/ 157 w 430"/>
                <a:gd name="T101" fmla="*/ 106 h 328"/>
                <a:gd name="T102" fmla="*/ 165 w 430"/>
                <a:gd name="T103" fmla="*/ 119 h 328"/>
                <a:gd name="T104" fmla="*/ 178 w 430"/>
                <a:gd name="T105" fmla="*/ 121 h 328"/>
                <a:gd name="T106" fmla="*/ 227 w 430"/>
                <a:gd name="T107" fmla="*/ 173 h 328"/>
                <a:gd name="T108" fmla="*/ 231 w 430"/>
                <a:gd name="T109" fmla="*/ 187 h 328"/>
                <a:gd name="T110" fmla="*/ 242 w 430"/>
                <a:gd name="T111" fmla="*/ 184 h 328"/>
                <a:gd name="T112" fmla="*/ 253 w 430"/>
                <a:gd name="T113" fmla="*/ 182 h 328"/>
                <a:gd name="T114" fmla="*/ 266 w 430"/>
                <a:gd name="T115" fmla="*/ 181 h 328"/>
                <a:gd name="T116" fmla="*/ 286 w 430"/>
                <a:gd name="T117" fmla="*/ 198 h 328"/>
                <a:gd name="T118" fmla="*/ 301 w 430"/>
                <a:gd name="T119" fmla="*/ 207 h 328"/>
                <a:gd name="T120" fmla="*/ 310 w 430"/>
                <a:gd name="T121" fmla="*/ 200 h 328"/>
                <a:gd name="T122" fmla="*/ 301 w 430"/>
                <a:gd name="T123" fmla="*/ 182 h 328"/>
                <a:gd name="T124" fmla="*/ 312 w 430"/>
                <a:gd name="T125" fmla="*/ 18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0" h="328">
                  <a:moveTo>
                    <a:pt x="316" y="185"/>
                  </a:moveTo>
                  <a:lnTo>
                    <a:pt x="317" y="186"/>
                  </a:lnTo>
                  <a:lnTo>
                    <a:pt x="317" y="189"/>
                  </a:lnTo>
                  <a:lnTo>
                    <a:pt x="317" y="193"/>
                  </a:lnTo>
                  <a:lnTo>
                    <a:pt x="317" y="196"/>
                  </a:lnTo>
                  <a:lnTo>
                    <a:pt x="317" y="197"/>
                  </a:lnTo>
                  <a:lnTo>
                    <a:pt x="319" y="199"/>
                  </a:lnTo>
                  <a:lnTo>
                    <a:pt x="323" y="202"/>
                  </a:lnTo>
                  <a:lnTo>
                    <a:pt x="325" y="204"/>
                  </a:lnTo>
                  <a:lnTo>
                    <a:pt x="328" y="206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6" y="210"/>
                  </a:lnTo>
                  <a:lnTo>
                    <a:pt x="324" y="213"/>
                  </a:lnTo>
                  <a:lnTo>
                    <a:pt x="322" y="218"/>
                  </a:lnTo>
                  <a:lnTo>
                    <a:pt x="321" y="218"/>
                  </a:lnTo>
                  <a:lnTo>
                    <a:pt x="319" y="219"/>
                  </a:lnTo>
                  <a:lnTo>
                    <a:pt x="319" y="219"/>
                  </a:lnTo>
                  <a:lnTo>
                    <a:pt x="319" y="223"/>
                  </a:lnTo>
                  <a:lnTo>
                    <a:pt x="319" y="227"/>
                  </a:lnTo>
                  <a:lnTo>
                    <a:pt x="322" y="230"/>
                  </a:lnTo>
                  <a:lnTo>
                    <a:pt x="325" y="234"/>
                  </a:lnTo>
                  <a:lnTo>
                    <a:pt x="328" y="237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8"/>
                  </a:lnTo>
                  <a:lnTo>
                    <a:pt x="337" y="241"/>
                  </a:lnTo>
                  <a:lnTo>
                    <a:pt x="339" y="246"/>
                  </a:lnTo>
                  <a:lnTo>
                    <a:pt x="340" y="248"/>
                  </a:lnTo>
                  <a:lnTo>
                    <a:pt x="341" y="250"/>
                  </a:lnTo>
                  <a:lnTo>
                    <a:pt x="346" y="252"/>
                  </a:lnTo>
                  <a:lnTo>
                    <a:pt x="347" y="252"/>
                  </a:lnTo>
                  <a:lnTo>
                    <a:pt x="350" y="255"/>
                  </a:lnTo>
                  <a:lnTo>
                    <a:pt x="350" y="258"/>
                  </a:lnTo>
                  <a:lnTo>
                    <a:pt x="352" y="259"/>
                  </a:lnTo>
                  <a:lnTo>
                    <a:pt x="354" y="260"/>
                  </a:lnTo>
                  <a:lnTo>
                    <a:pt x="356" y="258"/>
                  </a:lnTo>
                  <a:lnTo>
                    <a:pt x="358" y="258"/>
                  </a:lnTo>
                  <a:lnTo>
                    <a:pt x="359" y="260"/>
                  </a:lnTo>
                  <a:lnTo>
                    <a:pt x="359" y="261"/>
                  </a:lnTo>
                  <a:lnTo>
                    <a:pt x="363" y="263"/>
                  </a:lnTo>
                  <a:lnTo>
                    <a:pt x="365" y="265"/>
                  </a:lnTo>
                  <a:lnTo>
                    <a:pt x="366" y="267"/>
                  </a:lnTo>
                  <a:lnTo>
                    <a:pt x="368" y="269"/>
                  </a:lnTo>
                  <a:lnTo>
                    <a:pt x="369" y="269"/>
                  </a:lnTo>
                  <a:lnTo>
                    <a:pt x="371" y="269"/>
                  </a:lnTo>
                  <a:lnTo>
                    <a:pt x="375" y="273"/>
                  </a:lnTo>
                  <a:lnTo>
                    <a:pt x="376" y="274"/>
                  </a:lnTo>
                  <a:lnTo>
                    <a:pt x="378" y="274"/>
                  </a:lnTo>
                  <a:lnTo>
                    <a:pt x="380" y="274"/>
                  </a:lnTo>
                  <a:lnTo>
                    <a:pt x="385" y="274"/>
                  </a:lnTo>
                  <a:lnTo>
                    <a:pt x="387" y="276"/>
                  </a:lnTo>
                  <a:lnTo>
                    <a:pt x="392" y="277"/>
                  </a:lnTo>
                  <a:lnTo>
                    <a:pt x="394" y="278"/>
                  </a:lnTo>
                  <a:lnTo>
                    <a:pt x="396" y="283"/>
                  </a:lnTo>
                  <a:lnTo>
                    <a:pt x="401" y="288"/>
                  </a:lnTo>
                  <a:lnTo>
                    <a:pt x="402" y="291"/>
                  </a:lnTo>
                  <a:lnTo>
                    <a:pt x="406" y="292"/>
                  </a:lnTo>
                  <a:lnTo>
                    <a:pt x="410" y="294"/>
                  </a:lnTo>
                  <a:lnTo>
                    <a:pt x="413" y="295"/>
                  </a:lnTo>
                  <a:lnTo>
                    <a:pt x="415" y="295"/>
                  </a:lnTo>
                  <a:lnTo>
                    <a:pt x="416" y="296"/>
                  </a:lnTo>
                  <a:lnTo>
                    <a:pt x="417" y="298"/>
                  </a:lnTo>
                  <a:lnTo>
                    <a:pt x="419" y="299"/>
                  </a:lnTo>
                  <a:lnTo>
                    <a:pt x="421" y="301"/>
                  </a:lnTo>
                  <a:lnTo>
                    <a:pt x="421" y="303"/>
                  </a:lnTo>
                  <a:lnTo>
                    <a:pt x="421" y="305"/>
                  </a:lnTo>
                  <a:lnTo>
                    <a:pt x="420" y="307"/>
                  </a:lnTo>
                  <a:lnTo>
                    <a:pt x="420" y="309"/>
                  </a:lnTo>
                  <a:lnTo>
                    <a:pt x="420" y="312"/>
                  </a:lnTo>
                  <a:lnTo>
                    <a:pt x="420" y="314"/>
                  </a:lnTo>
                  <a:lnTo>
                    <a:pt x="421" y="317"/>
                  </a:lnTo>
                  <a:lnTo>
                    <a:pt x="425" y="318"/>
                  </a:lnTo>
                  <a:lnTo>
                    <a:pt x="427" y="319"/>
                  </a:lnTo>
                  <a:lnTo>
                    <a:pt x="428" y="320"/>
                  </a:lnTo>
                  <a:lnTo>
                    <a:pt x="429" y="322"/>
                  </a:lnTo>
                  <a:lnTo>
                    <a:pt x="430" y="325"/>
                  </a:lnTo>
                  <a:lnTo>
                    <a:pt x="429" y="328"/>
                  </a:lnTo>
                  <a:lnTo>
                    <a:pt x="427" y="328"/>
                  </a:lnTo>
                  <a:lnTo>
                    <a:pt x="383" y="327"/>
                  </a:lnTo>
                  <a:lnTo>
                    <a:pt x="294" y="327"/>
                  </a:lnTo>
                  <a:lnTo>
                    <a:pt x="231" y="326"/>
                  </a:lnTo>
                  <a:lnTo>
                    <a:pt x="175" y="326"/>
                  </a:lnTo>
                  <a:lnTo>
                    <a:pt x="151" y="325"/>
                  </a:lnTo>
                  <a:lnTo>
                    <a:pt x="147" y="322"/>
                  </a:lnTo>
                  <a:lnTo>
                    <a:pt x="143" y="319"/>
                  </a:lnTo>
                  <a:lnTo>
                    <a:pt x="142" y="317"/>
                  </a:lnTo>
                  <a:lnTo>
                    <a:pt x="139" y="314"/>
                  </a:lnTo>
                  <a:lnTo>
                    <a:pt x="138" y="311"/>
                  </a:lnTo>
                  <a:lnTo>
                    <a:pt x="136" y="310"/>
                  </a:lnTo>
                  <a:lnTo>
                    <a:pt x="132" y="309"/>
                  </a:lnTo>
                  <a:lnTo>
                    <a:pt x="130" y="307"/>
                  </a:lnTo>
                  <a:lnTo>
                    <a:pt x="126" y="304"/>
                  </a:lnTo>
                  <a:lnTo>
                    <a:pt x="124" y="302"/>
                  </a:lnTo>
                  <a:lnTo>
                    <a:pt x="124" y="301"/>
                  </a:lnTo>
                  <a:lnTo>
                    <a:pt x="124" y="298"/>
                  </a:lnTo>
                  <a:lnTo>
                    <a:pt x="124" y="297"/>
                  </a:lnTo>
                  <a:lnTo>
                    <a:pt x="121" y="292"/>
                  </a:lnTo>
                  <a:lnTo>
                    <a:pt x="121" y="287"/>
                  </a:lnTo>
                  <a:lnTo>
                    <a:pt x="120" y="284"/>
                  </a:lnTo>
                  <a:lnTo>
                    <a:pt x="120" y="280"/>
                  </a:lnTo>
                  <a:lnTo>
                    <a:pt x="118" y="274"/>
                  </a:lnTo>
                  <a:lnTo>
                    <a:pt x="117" y="270"/>
                  </a:lnTo>
                  <a:lnTo>
                    <a:pt x="116" y="269"/>
                  </a:lnTo>
                  <a:lnTo>
                    <a:pt x="113" y="267"/>
                  </a:lnTo>
                  <a:lnTo>
                    <a:pt x="112" y="265"/>
                  </a:lnTo>
                  <a:lnTo>
                    <a:pt x="106" y="263"/>
                  </a:lnTo>
                  <a:lnTo>
                    <a:pt x="103" y="263"/>
                  </a:lnTo>
                  <a:lnTo>
                    <a:pt x="101" y="262"/>
                  </a:lnTo>
                  <a:lnTo>
                    <a:pt x="100" y="263"/>
                  </a:lnTo>
                  <a:lnTo>
                    <a:pt x="98" y="262"/>
                  </a:lnTo>
                  <a:lnTo>
                    <a:pt x="97" y="262"/>
                  </a:lnTo>
                  <a:lnTo>
                    <a:pt x="96" y="261"/>
                  </a:lnTo>
                  <a:lnTo>
                    <a:pt x="94" y="259"/>
                  </a:lnTo>
                  <a:lnTo>
                    <a:pt x="92" y="254"/>
                  </a:lnTo>
                  <a:lnTo>
                    <a:pt x="91" y="250"/>
                  </a:lnTo>
                  <a:lnTo>
                    <a:pt x="88" y="247"/>
                  </a:lnTo>
                  <a:lnTo>
                    <a:pt x="86" y="241"/>
                  </a:lnTo>
                  <a:lnTo>
                    <a:pt x="86" y="240"/>
                  </a:lnTo>
                  <a:lnTo>
                    <a:pt x="84" y="237"/>
                  </a:lnTo>
                  <a:lnTo>
                    <a:pt x="81" y="233"/>
                  </a:lnTo>
                  <a:lnTo>
                    <a:pt x="75" y="226"/>
                  </a:lnTo>
                  <a:lnTo>
                    <a:pt x="72" y="222"/>
                  </a:lnTo>
                  <a:lnTo>
                    <a:pt x="69" y="219"/>
                  </a:lnTo>
                  <a:lnTo>
                    <a:pt x="67" y="217"/>
                  </a:lnTo>
                  <a:lnTo>
                    <a:pt x="62" y="212"/>
                  </a:lnTo>
                  <a:lnTo>
                    <a:pt x="54" y="206"/>
                  </a:lnTo>
                  <a:lnTo>
                    <a:pt x="50" y="204"/>
                  </a:lnTo>
                  <a:lnTo>
                    <a:pt x="46" y="202"/>
                  </a:lnTo>
                  <a:lnTo>
                    <a:pt x="44" y="200"/>
                  </a:lnTo>
                  <a:lnTo>
                    <a:pt x="43" y="199"/>
                  </a:lnTo>
                  <a:lnTo>
                    <a:pt x="41" y="198"/>
                  </a:lnTo>
                  <a:lnTo>
                    <a:pt x="37" y="199"/>
                  </a:lnTo>
                  <a:lnTo>
                    <a:pt x="35" y="198"/>
                  </a:lnTo>
                  <a:lnTo>
                    <a:pt x="35" y="196"/>
                  </a:lnTo>
                  <a:lnTo>
                    <a:pt x="33" y="195"/>
                  </a:lnTo>
                  <a:lnTo>
                    <a:pt x="31" y="194"/>
                  </a:lnTo>
                  <a:lnTo>
                    <a:pt x="31" y="192"/>
                  </a:lnTo>
                  <a:lnTo>
                    <a:pt x="32" y="189"/>
                  </a:lnTo>
                  <a:lnTo>
                    <a:pt x="32" y="188"/>
                  </a:lnTo>
                  <a:lnTo>
                    <a:pt x="31" y="187"/>
                  </a:lnTo>
                  <a:lnTo>
                    <a:pt x="30" y="185"/>
                  </a:lnTo>
                  <a:lnTo>
                    <a:pt x="26" y="183"/>
                  </a:lnTo>
                  <a:lnTo>
                    <a:pt x="25" y="182"/>
                  </a:lnTo>
                  <a:lnTo>
                    <a:pt x="24" y="181"/>
                  </a:lnTo>
                  <a:lnTo>
                    <a:pt x="23" y="180"/>
                  </a:lnTo>
                  <a:lnTo>
                    <a:pt x="19" y="178"/>
                  </a:lnTo>
                  <a:lnTo>
                    <a:pt x="18" y="177"/>
                  </a:lnTo>
                  <a:lnTo>
                    <a:pt x="17" y="176"/>
                  </a:lnTo>
                  <a:lnTo>
                    <a:pt x="18" y="171"/>
                  </a:lnTo>
                  <a:lnTo>
                    <a:pt x="19" y="169"/>
                  </a:lnTo>
                  <a:lnTo>
                    <a:pt x="19" y="166"/>
                  </a:lnTo>
                  <a:lnTo>
                    <a:pt x="19" y="165"/>
                  </a:lnTo>
                  <a:lnTo>
                    <a:pt x="17" y="163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6" y="152"/>
                  </a:lnTo>
                  <a:lnTo>
                    <a:pt x="14" y="148"/>
                  </a:lnTo>
                  <a:lnTo>
                    <a:pt x="14" y="147"/>
                  </a:lnTo>
                  <a:lnTo>
                    <a:pt x="15" y="145"/>
                  </a:lnTo>
                  <a:lnTo>
                    <a:pt x="15" y="144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4"/>
                  </a:lnTo>
                  <a:lnTo>
                    <a:pt x="11" y="132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8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10" y="113"/>
                  </a:lnTo>
                  <a:lnTo>
                    <a:pt x="11" y="113"/>
                  </a:lnTo>
                  <a:lnTo>
                    <a:pt x="12" y="111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2"/>
                  </a:lnTo>
                  <a:lnTo>
                    <a:pt x="8" y="102"/>
                  </a:lnTo>
                  <a:lnTo>
                    <a:pt x="5" y="102"/>
                  </a:lnTo>
                  <a:lnTo>
                    <a:pt x="4" y="102"/>
                  </a:lnTo>
                  <a:lnTo>
                    <a:pt x="2" y="101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5"/>
                  </a:lnTo>
                  <a:lnTo>
                    <a:pt x="2" y="94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3" y="80"/>
                  </a:lnTo>
                  <a:lnTo>
                    <a:pt x="14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20" y="88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4" y="89"/>
                  </a:lnTo>
                  <a:lnTo>
                    <a:pt x="27" y="87"/>
                  </a:lnTo>
                  <a:lnTo>
                    <a:pt x="29" y="84"/>
                  </a:lnTo>
                  <a:lnTo>
                    <a:pt x="32" y="80"/>
                  </a:lnTo>
                  <a:lnTo>
                    <a:pt x="36" y="77"/>
                  </a:lnTo>
                  <a:lnTo>
                    <a:pt x="36" y="72"/>
                  </a:lnTo>
                  <a:lnTo>
                    <a:pt x="37" y="70"/>
                  </a:lnTo>
                  <a:lnTo>
                    <a:pt x="39" y="68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0" y="60"/>
                  </a:lnTo>
                  <a:lnTo>
                    <a:pt x="41" y="56"/>
                  </a:lnTo>
                  <a:lnTo>
                    <a:pt x="40" y="55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2" y="50"/>
                  </a:lnTo>
                  <a:lnTo>
                    <a:pt x="43" y="51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5" y="52"/>
                  </a:lnTo>
                  <a:lnTo>
                    <a:pt x="48" y="55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51" y="54"/>
                  </a:lnTo>
                  <a:lnTo>
                    <a:pt x="50" y="53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48" y="48"/>
                  </a:lnTo>
                  <a:lnTo>
                    <a:pt x="47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3"/>
                  </a:lnTo>
                  <a:lnTo>
                    <a:pt x="44" y="30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2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3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7" y="27"/>
                  </a:lnTo>
                  <a:lnTo>
                    <a:pt x="43" y="26"/>
                  </a:lnTo>
                  <a:lnTo>
                    <a:pt x="42" y="25"/>
                  </a:lnTo>
                  <a:lnTo>
                    <a:pt x="41" y="23"/>
                  </a:lnTo>
                  <a:lnTo>
                    <a:pt x="40" y="19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1" y="13"/>
                  </a:lnTo>
                  <a:lnTo>
                    <a:pt x="42" y="11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1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1" y="10"/>
                  </a:lnTo>
                  <a:lnTo>
                    <a:pt x="80" y="12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2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5" y="28"/>
                  </a:lnTo>
                  <a:lnTo>
                    <a:pt x="98" y="29"/>
                  </a:lnTo>
                  <a:lnTo>
                    <a:pt x="108" y="39"/>
                  </a:lnTo>
                  <a:lnTo>
                    <a:pt x="112" y="43"/>
                  </a:lnTo>
                  <a:lnTo>
                    <a:pt x="114" y="44"/>
                  </a:lnTo>
                  <a:lnTo>
                    <a:pt x="119" y="43"/>
                  </a:lnTo>
                  <a:lnTo>
                    <a:pt x="121" y="44"/>
                  </a:lnTo>
                  <a:lnTo>
                    <a:pt x="122" y="45"/>
                  </a:lnTo>
                  <a:lnTo>
                    <a:pt x="121" y="48"/>
                  </a:lnTo>
                  <a:lnTo>
                    <a:pt x="124" y="52"/>
                  </a:lnTo>
                  <a:lnTo>
                    <a:pt x="124" y="55"/>
                  </a:lnTo>
                  <a:lnTo>
                    <a:pt x="124" y="56"/>
                  </a:lnTo>
                  <a:lnTo>
                    <a:pt x="124" y="58"/>
                  </a:lnTo>
                  <a:lnTo>
                    <a:pt x="121" y="58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18" y="60"/>
                  </a:lnTo>
                  <a:lnTo>
                    <a:pt x="119" y="62"/>
                  </a:lnTo>
                  <a:lnTo>
                    <a:pt x="120" y="65"/>
                  </a:lnTo>
                  <a:lnTo>
                    <a:pt x="127" y="69"/>
                  </a:lnTo>
                  <a:lnTo>
                    <a:pt x="127" y="70"/>
                  </a:lnTo>
                  <a:lnTo>
                    <a:pt x="133" y="70"/>
                  </a:lnTo>
                  <a:lnTo>
                    <a:pt x="136" y="72"/>
                  </a:lnTo>
                  <a:lnTo>
                    <a:pt x="137" y="73"/>
                  </a:lnTo>
                  <a:lnTo>
                    <a:pt x="138" y="74"/>
                  </a:lnTo>
                  <a:lnTo>
                    <a:pt x="139" y="75"/>
                  </a:lnTo>
                  <a:lnTo>
                    <a:pt x="142" y="75"/>
                  </a:lnTo>
                  <a:lnTo>
                    <a:pt x="145" y="74"/>
                  </a:lnTo>
                  <a:lnTo>
                    <a:pt x="149" y="76"/>
                  </a:lnTo>
                  <a:lnTo>
                    <a:pt x="150" y="77"/>
                  </a:lnTo>
                  <a:lnTo>
                    <a:pt x="155" y="85"/>
                  </a:lnTo>
                  <a:lnTo>
                    <a:pt x="156" y="88"/>
                  </a:lnTo>
                  <a:lnTo>
                    <a:pt x="157" y="89"/>
                  </a:lnTo>
                  <a:lnTo>
                    <a:pt x="157" y="91"/>
                  </a:lnTo>
                  <a:lnTo>
                    <a:pt x="157" y="92"/>
                  </a:lnTo>
                  <a:lnTo>
                    <a:pt x="156" y="94"/>
                  </a:lnTo>
                  <a:lnTo>
                    <a:pt x="155" y="100"/>
                  </a:lnTo>
                  <a:lnTo>
                    <a:pt x="157" y="106"/>
                  </a:lnTo>
                  <a:lnTo>
                    <a:pt x="159" y="108"/>
                  </a:lnTo>
                  <a:lnTo>
                    <a:pt x="160" y="110"/>
                  </a:lnTo>
                  <a:lnTo>
                    <a:pt x="161" y="111"/>
                  </a:lnTo>
                  <a:lnTo>
                    <a:pt x="161" y="115"/>
                  </a:lnTo>
                  <a:lnTo>
                    <a:pt x="161" y="117"/>
                  </a:lnTo>
                  <a:lnTo>
                    <a:pt x="161" y="119"/>
                  </a:lnTo>
                  <a:lnTo>
                    <a:pt x="165" y="119"/>
                  </a:lnTo>
                  <a:lnTo>
                    <a:pt x="168" y="118"/>
                  </a:lnTo>
                  <a:lnTo>
                    <a:pt x="170" y="118"/>
                  </a:lnTo>
                  <a:lnTo>
                    <a:pt x="171" y="119"/>
                  </a:lnTo>
                  <a:lnTo>
                    <a:pt x="174" y="119"/>
                  </a:lnTo>
                  <a:lnTo>
                    <a:pt x="175" y="119"/>
                  </a:lnTo>
                  <a:lnTo>
                    <a:pt x="177" y="119"/>
                  </a:lnTo>
                  <a:lnTo>
                    <a:pt x="178" y="121"/>
                  </a:lnTo>
                  <a:lnTo>
                    <a:pt x="179" y="122"/>
                  </a:lnTo>
                  <a:lnTo>
                    <a:pt x="181" y="126"/>
                  </a:lnTo>
                  <a:lnTo>
                    <a:pt x="186" y="130"/>
                  </a:lnTo>
                  <a:lnTo>
                    <a:pt x="187" y="132"/>
                  </a:lnTo>
                  <a:lnTo>
                    <a:pt x="187" y="134"/>
                  </a:lnTo>
                  <a:lnTo>
                    <a:pt x="224" y="169"/>
                  </a:lnTo>
                  <a:lnTo>
                    <a:pt x="227" y="173"/>
                  </a:lnTo>
                  <a:lnTo>
                    <a:pt x="227" y="175"/>
                  </a:lnTo>
                  <a:lnTo>
                    <a:pt x="227" y="181"/>
                  </a:lnTo>
                  <a:lnTo>
                    <a:pt x="229" y="185"/>
                  </a:lnTo>
                  <a:lnTo>
                    <a:pt x="229" y="185"/>
                  </a:lnTo>
                  <a:lnTo>
                    <a:pt x="230" y="185"/>
                  </a:lnTo>
                  <a:lnTo>
                    <a:pt x="231" y="185"/>
                  </a:lnTo>
                  <a:lnTo>
                    <a:pt x="231" y="187"/>
                  </a:lnTo>
                  <a:lnTo>
                    <a:pt x="232" y="188"/>
                  </a:lnTo>
                  <a:lnTo>
                    <a:pt x="232" y="189"/>
                  </a:lnTo>
                  <a:lnTo>
                    <a:pt x="237" y="188"/>
                  </a:lnTo>
                  <a:lnTo>
                    <a:pt x="238" y="187"/>
                  </a:lnTo>
                  <a:lnTo>
                    <a:pt x="240" y="187"/>
                  </a:lnTo>
                  <a:lnTo>
                    <a:pt x="241" y="185"/>
                  </a:lnTo>
                  <a:lnTo>
                    <a:pt x="242" y="184"/>
                  </a:lnTo>
                  <a:lnTo>
                    <a:pt x="242" y="183"/>
                  </a:lnTo>
                  <a:lnTo>
                    <a:pt x="241" y="182"/>
                  </a:lnTo>
                  <a:lnTo>
                    <a:pt x="242" y="182"/>
                  </a:lnTo>
                  <a:lnTo>
                    <a:pt x="243" y="182"/>
                  </a:lnTo>
                  <a:lnTo>
                    <a:pt x="249" y="184"/>
                  </a:lnTo>
                  <a:lnTo>
                    <a:pt x="251" y="184"/>
                  </a:lnTo>
                  <a:lnTo>
                    <a:pt x="253" y="182"/>
                  </a:lnTo>
                  <a:lnTo>
                    <a:pt x="254" y="180"/>
                  </a:lnTo>
                  <a:lnTo>
                    <a:pt x="255" y="179"/>
                  </a:lnTo>
                  <a:lnTo>
                    <a:pt x="257" y="178"/>
                  </a:lnTo>
                  <a:lnTo>
                    <a:pt x="260" y="178"/>
                  </a:lnTo>
                  <a:lnTo>
                    <a:pt x="261" y="178"/>
                  </a:lnTo>
                  <a:lnTo>
                    <a:pt x="264" y="181"/>
                  </a:lnTo>
                  <a:lnTo>
                    <a:pt x="266" y="181"/>
                  </a:lnTo>
                  <a:lnTo>
                    <a:pt x="271" y="181"/>
                  </a:lnTo>
                  <a:lnTo>
                    <a:pt x="274" y="182"/>
                  </a:lnTo>
                  <a:lnTo>
                    <a:pt x="277" y="187"/>
                  </a:lnTo>
                  <a:lnTo>
                    <a:pt x="279" y="192"/>
                  </a:lnTo>
                  <a:lnTo>
                    <a:pt x="281" y="193"/>
                  </a:lnTo>
                  <a:lnTo>
                    <a:pt x="282" y="195"/>
                  </a:lnTo>
                  <a:lnTo>
                    <a:pt x="286" y="198"/>
                  </a:lnTo>
                  <a:lnTo>
                    <a:pt x="287" y="199"/>
                  </a:lnTo>
                  <a:lnTo>
                    <a:pt x="289" y="200"/>
                  </a:lnTo>
                  <a:lnTo>
                    <a:pt x="292" y="202"/>
                  </a:lnTo>
                  <a:lnTo>
                    <a:pt x="296" y="207"/>
                  </a:lnTo>
                  <a:lnTo>
                    <a:pt x="297" y="207"/>
                  </a:lnTo>
                  <a:lnTo>
                    <a:pt x="299" y="207"/>
                  </a:lnTo>
                  <a:lnTo>
                    <a:pt x="301" y="207"/>
                  </a:lnTo>
                  <a:lnTo>
                    <a:pt x="304" y="207"/>
                  </a:lnTo>
                  <a:lnTo>
                    <a:pt x="306" y="207"/>
                  </a:lnTo>
                  <a:lnTo>
                    <a:pt x="308" y="207"/>
                  </a:lnTo>
                  <a:lnTo>
                    <a:pt x="309" y="206"/>
                  </a:lnTo>
                  <a:lnTo>
                    <a:pt x="310" y="204"/>
                  </a:lnTo>
                  <a:lnTo>
                    <a:pt x="310" y="201"/>
                  </a:lnTo>
                  <a:lnTo>
                    <a:pt x="310" y="200"/>
                  </a:lnTo>
                  <a:lnTo>
                    <a:pt x="308" y="197"/>
                  </a:lnTo>
                  <a:lnTo>
                    <a:pt x="306" y="193"/>
                  </a:lnTo>
                  <a:lnTo>
                    <a:pt x="305" y="191"/>
                  </a:lnTo>
                  <a:lnTo>
                    <a:pt x="305" y="189"/>
                  </a:lnTo>
                  <a:lnTo>
                    <a:pt x="304" y="187"/>
                  </a:lnTo>
                  <a:lnTo>
                    <a:pt x="303" y="185"/>
                  </a:lnTo>
                  <a:lnTo>
                    <a:pt x="301" y="182"/>
                  </a:lnTo>
                  <a:lnTo>
                    <a:pt x="300" y="179"/>
                  </a:lnTo>
                  <a:lnTo>
                    <a:pt x="297" y="176"/>
                  </a:lnTo>
                  <a:lnTo>
                    <a:pt x="297" y="175"/>
                  </a:lnTo>
                  <a:lnTo>
                    <a:pt x="298" y="174"/>
                  </a:lnTo>
                  <a:lnTo>
                    <a:pt x="301" y="176"/>
                  </a:lnTo>
                  <a:lnTo>
                    <a:pt x="311" y="182"/>
                  </a:lnTo>
                  <a:lnTo>
                    <a:pt x="312" y="184"/>
                  </a:lnTo>
                  <a:lnTo>
                    <a:pt x="316" y="18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3" name="Freeform 41"/>
            <p:cNvSpPr>
              <a:spLocks/>
            </p:cNvSpPr>
            <p:nvPr/>
          </p:nvSpPr>
          <p:spPr bwMode="auto">
            <a:xfrm>
              <a:off x="2608264" y="1628776"/>
              <a:ext cx="280988" cy="287338"/>
            </a:xfrm>
            <a:custGeom>
              <a:avLst/>
              <a:gdLst>
                <a:gd name="T0" fmla="*/ 117 w 177"/>
                <a:gd name="T1" fmla="*/ 155 h 181"/>
                <a:gd name="T2" fmla="*/ 146 w 177"/>
                <a:gd name="T3" fmla="*/ 181 h 181"/>
                <a:gd name="T4" fmla="*/ 149 w 177"/>
                <a:gd name="T5" fmla="*/ 174 h 181"/>
                <a:gd name="T6" fmla="*/ 148 w 177"/>
                <a:gd name="T7" fmla="*/ 169 h 181"/>
                <a:gd name="T8" fmla="*/ 155 w 177"/>
                <a:gd name="T9" fmla="*/ 160 h 181"/>
                <a:gd name="T10" fmla="*/ 154 w 177"/>
                <a:gd name="T11" fmla="*/ 154 h 181"/>
                <a:gd name="T12" fmla="*/ 150 w 177"/>
                <a:gd name="T13" fmla="*/ 146 h 181"/>
                <a:gd name="T14" fmla="*/ 147 w 177"/>
                <a:gd name="T15" fmla="*/ 137 h 181"/>
                <a:gd name="T16" fmla="*/ 142 w 177"/>
                <a:gd name="T17" fmla="*/ 132 h 181"/>
                <a:gd name="T18" fmla="*/ 138 w 177"/>
                <a:gd name="T19" fmla="*/ 128 h 181"/>
                <a:gd name="T20" fmla="*/ 138 w 177"/>
                <a:gd name="T21" fmla="*/ 123 h 181"/>
                <a:gd name="T22" fmla="*/ 132 w 177"/>
                <a:gd name="T23" fmla="*/ 120 h 181"/>
                <a:gd name="T24" fmla="*/ 131 w 177"/>
                <a:gd name="T25" fmla="*/ 112 h 181"/>
                <a:gd name="T26" fmla="*/ 136 w 177"/>
                <a:gd name="T27" fmla="*/ 106 h 181"/>
                <a:gd name="T28" fmla="*/ 139 w 177"/>
                <a:gd name="T29" fmla="*/ 103 h 181"/>
                <a:gd name="T30" fmla="*/ 139 w 177"/>
                <a:gd name="T31" fmla="*/ 94 h 181"/>
                <a:gd name="T32" fmla="*/ 142 w 177"/>
                <a:gd name="T33" fmla="*/ 86 h 181"/>
                <a:gd name="T34" fmla="*/ 140 w 177"/>
                <a:gd name="T35" fmla="*/ 75 h 181"/>
                <a:gd name="T36" fmla="*/ 139 w 177"/>
                <a:gd name="T37" fmla="*/ 64 h 181"/>
                <a:gd name="T38" fmla="*/ 139 w 177"/>
                <a:gd name="T39" fmla="*/ 57 h 181"/>
                <a:gd name="T40" fmla="*/ 135 w 177"/>
                <a:gd name="T41" fmla="*/ 52 h 181"/>
                <a:gd name="T42" fmla="*/ 138 w 177"/>
                <a:gd name="T43" fmla="*/ 48 h 181"/>
                <a:gd name="T44" fmla="*/ 144 w 177"/>
                <a:gd name="T45" fmla="*/ 42 h 181"/>
                <a:gd name="T46" fmla="*/ 148 w 177"/>
                <a:gd name="T47" fmla="*/ 32 h 181"/>
                <a:gd name="T48" fmla="*/ 156 w 177"/>
                <a:gd name="T49" fmla="*/ 33 h 181"/>
                <a:gd name="T50" fmla="*/ 159 w 177"/>
                <a:gd name="T51" fmla="*/ 29 h 181"/>
                <a:gd name="T52" fmla="*/ 165 w 177"/>
                <a:gd name="T53" fmla="*/ 28 h 181"/>
                <a:gd name="T54" fmla="*/ 170 w 177"/>
                <a:gd name="T55" fmla="*/ 24 h 181"/>
                <a:gd name="T56" fmla="*/ 172 w 177"/>
                <a:gd name="T57" fmla="*/ 17 h 181"/>
                <a:gd name="T58" fmla="*/ 175 w 177"/>
                <a:gd name="T59" fmla="*/ 6 h 181"/>
                <a:gd name="T60" fmla="*/ 177 w 177"/>
                <a:gd name="T61" fmla="*/ 0 h 181"/>
                <a:gd name="T62" fmla="*/ 104 w 177"/>
                <a:gd name="T63" fmla="*/ 3 h 181"/>
                <a:gd name="T64" fmla="*/ 10 w 177"/>
                <a:gd name="T65" fmla="*/ 5 h 181"/>
                <a:gd name="T66" fmla="*/ 11 w 177"/>
                <a:gd name="T67" fmla="*/ 11 h 181"/>
                <a:gd name="T68" fmla="*/ 14 w 177"/>
                <a:gd name="T69" fmla="*/ 16 h 181"/>
                <a:gd name="T70" fmla="*/ 14 w 177"/>
                <a:gd name="T71" fmla="*/ 20 h 181"/>
                <a:gd name="T72" fmla="*/ 12 w 177"/>
                <a:gd name="T73" fmla="*/ 17 h 181"/>
                <a:gd name="T74" fmla="*/ 11 w 177"/>
                <a:gd name="T75" fmla="*/ 29 h 181"/>
                <a:gd name="T76" fmla="*/ 9 w 177"/>
                <a:gd name="T77" fmla="*/ 42 h 181"/>
                <a:gd name="T78" fmla="*/ 7 w 177"/>
                <a:gd name="T79" fmla="*/ 45 h 181"/>
                <a:gd name="T80" fmla="*/ 4 w 177"/>
                <a:gd name="T81" fmla="*/ 54 h 181"/>
                <a:gd name="T82" fmla="*/ 2 w 177"/>
                <a:gd name="T83" fmla="*/ 59 h 181"/>
                <a:gd name="T84" fmla="*/ 1 w 177"/>
                <a:gd name="T85" fmla="*/ 64 h 181"/>
                <a:gd name="T86" fmla="*/ 4 w 177"/>
                <a:gd name="T87" fmla="*/ 67 h 181"/>
                <a:gd name="T88" fmla="*/ 11 w 177"/>
                <a:gd name="T89" fmla="*/ 73 h 181"/>
                <a:gd name="T90" fmla="*/ 15 w 177"/>
                <a:gd name="T91" fmla="*/ 73 h 181"/>
                <a:gd name="T92" fmla="*/ 21 w 177"/>
                <a:gd name="T93" fmla="*/ 76 h 181"/>
                <a:gd name="T94" fmla="*/ 25 w 177"/>
                <a:gd name="T95" fmla="*/ 80 h 181"/>
                <a:gd name="T96" fmla="*/ 28 w 177"/>
                <a:gd name="T97" fmla="*/ 94 h 181"/>
                <a:gd name="T98" fmla="*/ 31 w 177"/>
                <a:gd name="T99" fmla="*/ 102 h 181"/>
                <a:gd name="T100" fmla="*/ 35 w 177"/>
                <a:gd name="T101" fmla="*/ 112 h 181"/>
                <a:gd name="T102" fmla="*/ 37 w 177"/>
                <a:gd name="T103" fmla="*/ 117 h 181"/>
                <a:gd name="T104" fmla="*/ 37 w 177"/>
                <a:gd name="T105" fmla="*/ 120 h 181"/>
                <a:gd name="T106" fmla="*/ 39 w 177"/>
                <a:gd name="T107" fmla="*/ 129 h 181"/>
                <a:gd name="T108" fmla="*/ 47 w 177"/>
                <a:gd name="T109" fmla="*/ 132 h 181"/>
                <a:gd name="T110" fmla="*/ 48 w 177"/>
                <a:gd name="T111" fmla="*/ 135 h 181"/>
                <a:gd name="T112" fmla="*/ 41 w 177"/>
                <a:gd name="T113" fmla="*/ 133 h 181"/>
                <a:gd name="T114" fmla="*/ 41 w 177"/>
                <a:gd name="T115" fmla="*/ 141 h 181"/>
                <a:gd name="T116" fmla="*/ 45 w 177"/>
                <a:gd name="T117" fmla="*/ 15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181">
                  <a:moveTo>
                    <a:pt x="45" y="157"/>
                  </a:moveTo>
                  <a:lnTo>
                    <a:pt x="117" y="155"/>
                  </a:lnTo>
                  <a:lnTo>
                    <a:pt x="117" y="155"/>
                  </a:lnTo>
                  <a:lnTo>
                    <a:pt x="117" y="181"/>
                  </a:lnTo>
                  <a:lnTo>
                    <a:pt x="123" y="181"/>
                  </a:lnTo>
                  <a:lnTo>
                    <a:pt x="146" y="181"/>
                  </a:lnTo>
                  <a:lnTo>
                    <a:pt x="146" y="178"/>
                  </a:lnTo>
                  <a:lnTo>
                    <a:pt x="149" y="176"/>
                  </a:lnTo>
                  <a:lnTo>
                    <a:pt x="149" y="174"/>
                  </a:lnTo>
                  <a:lnTo>
                    <a:pt x="149" y="173"/>
                  </a:lnTo>
                  <a:lnTo>
                    <a:pt x="148" y="170"/>
                  </a:lnTo>
                  <a:lnTo>
                    <a:pt x="148" y="169"/>
                  </a:lnTo>
                  <a:lnTo>
                    <a:pt x="149" y="168"/>
                  </a:lnTo>
                  <a:lnTo>
                    <a:pt x="150" y="166"/>
                  </a:lnTo>
                  <a:lnTo>
                    <a:pt x="155" y="160"/>
                  </a:lnTo>
                  <a:lnTo>
                    <a:pt x="155" y="157"/>
                  </a:lnTo>
                  <a:lnTo>
                    <a:pt x="154" y="155"/>
                  </a:lnTo>
                  <a:lnTo>
                    <a:pt x="154" y="154"/>
                  </a:lnTo>
                  <a:lnTo>
                    <a:pt x="155" y="151"/>
                  </a:lnTo>
                  <a:lnTo>
                    <a:pt x="153" y="150"/>
                  </a:lnTo>
                  <a:lnTo>
                    <a:pt x="150" y="146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7" y="137"/>
                  </a:lnTo>
                  <a:lnTo>
                    <a:pt x="146" y="135"/>
                  </a:lnTo>
                  <a:lnTo>
                    <a:pt x="145" y="134"/>
                  </a:lnTo>
                  <a:lnTo>
                    <a:pt x="142" y="132"/>
                  </a:lnTo>
                  <a:lnTo>
                    <a:pt x="140" y="131"/>
                  </a:lnTo>
                  <a:lnTo>
                    <a:pt x="138" y="129"/>
                  </a:lnTo>
                  <a:lnTo>
                    <a:pt x="138" y="128"/>
                  </a:lnTo>
                  <a:lnTo>
                    <a:pt x="139" y="126"/>
                  </a:lnTo>
                  <a:lnTo>
                    <a:pt x="139" y="125"/>
                  </a:lnTo>
                  <a:lnTo>
                    <a:pt x="138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2" y="120"/>
                  </a:lnTo>
                  <a:lnTo>
                    <a:pt x="131" y="119"/>
                  </a:lnTo>
                  <a:lnTo>
                    <a:pt x="131" y="114"/>
                  </a:lnTo>
                  <a:lnTo>
                    <a:pt x="131" y="112"/>
                  </a:lnTo>
                  <a:lnTo>
                    <a:pt x="132" y="110"/>
                  </a:lnTo>
                  <a:lnTo>
                    <a:pt x="133" y="108"/>
                  </a:lnTo>
                  <a:lnTo>
                    <a:pt x="136" y="106"/>
                  </a:lnTo>
                  <a:lnTo>
                    <a:pt x="137" y="106"/>
                  </a:lnTo>
                  <a:lnTo>
                    <a:pt x="138" y="105"/>
                  </a:lnTo>
                  <a:lnTo>
                    <a:pt x="139" y="103"/>
                  </a:lnTo>
                  <a:lnTo>
                    <a:pt x="138" y="99"/>
                  </a:lnTo>
                  <a:lnTo>
                    <a:pt x="139" y="97"/>
                  </a:lnTo>
                  <a:lnTo>
                    <a:pt x="139" y="94"/>
                  </a:lnTo>
                  <a:lnTo>
                    <a:pt x="141" y="92"/>
                  </a:lnTo>
                  <a:lnTo>
                    <a:pt x="142" y="90"/>
                  </a:lnTo>
                  <a:lnTo>
                    <a:pt x="142" y="86"/>
                  </a:lnTo>
                  <a:lnTo>
                    <a:pt x="142" y="84"/>
                  </a:lnTo>
                  <a:lnTo>
                    <a:pt x="142" y="80"/>
                  </a:lnTo>
                  <a:lnTo>
                    <a:pt x="140" y="75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39" y="64"/>
                  </a:lnTo>
                  <a:lnTo>
                    <a:pt x="139" y="62"/>
                  </a:lnTo>
                  <a:lnTo>
                    <a:pt x="140" y="61"/>
                  </a:lnTo>
                  <a:lnTo>
                    <a:pt x="139" y="57"/>
                  </a:lnTo>
                  <a:lnTo>
                    <a:pt x="138" y="55"/>
                  </a:lnTo>
                  <a:lnTo>
                    <a:pt x="136" y="53"/>
                  </a:lnTo>
                  <a:lnTo>
                    <a:pt x="135" y="52"/>
                  </a:lnTo>
                  <a:lnTo>
                    <a:pt x="134" y="50"/>
                  </a:lnTo>
                  <a:lnTo>
                    <a:pt x="135" y="48"/>
                  </a:lnTo>
                  <a:lnTo>
                    <a:pt x="138" y="48"/>
                  </a:lnTo>
                  <a:lnTo>
                    <a:pt x="141" y="47"/>
                  </a:lnTo>
                  <a:lnTo>
                    <a:pt x="143" y="44"/>
                  </a:lnTo>
                  <a:lnTo>
                    <a:pt x="144" y="42"/>
                  </a:lnTo>
                  <a:lnTo>
                    <a:pt x="145" y="41"/>
                  </a:lnTo>
                  <a:lnTo>
                    <a:pt x="146" y="33"/>
                  </a:lnTo>
                  <a:lnTo>
                    <a:pt x="148" y="32"/>
                  </a:lnTo>
                  <a:lnTo>
                    <a:pt x="149" y="31"/>
                  </a:lnTo>
                  <a:lnTo>
                    <a:pt x="153" y="31"/>
                  </a:lnTo>
                  <a:lnTo>
                    <a:pt x="156" y="33"/>
                  </a:lnTo>
                  <a:lnTo>
                    <a:pt x="157" y="32"/>
                  </a:lnTo>
                  <a:lnTo>
                    <a:pt x="159" y="31"/>
                  </a:lnTo>
                  <a:lnTo>
                    <a:pt x="159" y="29"/>
                  </a:lnTo>
                  <a:lnTo>
                    <a:pt x="160" y="28"/>
                  </a:lnTo>
                  <a:lnTo>
                    <a:pt x="163" y="28"/>
                  </a:lnTo>
                  <a:lnTo>
                    <a:pt x="165" y="28"/>
                  </a:lnTo>
                  <a:lnTo>
                    <a:pt x="167" y="27"/>
                  </a:lnTo>
                  <a:lnTo>
                    <a:pt x="170" y="26"/>
                  </a:lnTo>
                  <a:lnTo>
                    <a:pt x="170" y="24"/>
                  </a:lnTo>
                  <a:lnTo>
                    <a:pt x="171" y="21"/>
                  </a:lnTo>
                  <a:lnTo>
                    <a:pt x="171" y="20"/>
                  </a:lnTo>
                  <a:lnTo>
                    <a:pt x="172" y="17"/>
                  </a:lnTo>
                  <a:lnTo>
                    <a:pt x="174" y="14"/>
                  </a:lnTo>
                  <a:lnTo>
                    <a:pt x="175" y="11"/>
                  </a:lnTo>
                  <a:lnTo>
                    <a:pt x="175" y="6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7" y="0"/>
                  </a:lnTo>
                  <a:lnTo>
                    <a:pt x="153" y="0"/>
                  </a:lnTo>
                  <a:lnTo>
                    <a:pt x="143" y="3"/>
                  </a:lnTo>
                  <a:lnTo>
                    <a:pt x="104" y="3"/>
                  </a:lnTo>
                  <a:lnTo>
                    <a:pt x="64" y="2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4" y="57"/>
                  </a:lnTo>
                  <a:lnTo>
                    <a:pt x="3" y="58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7" y="70"/>
                  </a:lnTo>
                  <a:lnTo>
                    <a:pt x="10" y="72"/>
                  </a:lnTo>
                  <a:lnTo>
                    <a:pt x="11" y="73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8" y="74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8"/>
                  </a:lnTo>
                  <a:lnTo>
                    <a:pt x="25" y="80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31" y="102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5" y="112"/>
                  </a:lnTo>
                  <a:lnTo>
                    <a:pt x="36" y="113"/>
                  </a:lnTo>
                  <a:lnTo>
                    <a:pt x="37" y="114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7" y="120"/>
                  </a:lnTo>
                  <a:lnTo>
                    <a:pt x="38" y="121"/>
                  </a:lnTo>
                  <a:lnTo>
                    <a:pt x="39" y="127"/>
                  </a:lnTo>
                  <a:lnTo>
                    <a:pt x="39" y="129"/>
                  </a:lnTo>
                  <a:lnTo>
                    <a:pt x="41" y="131"/>
                  </a:lnTo>
                  <a:lnTo>
                    <a:pt x="44" y="132"/>
                  </a:lnTo>
                  <a:lnTo>
                    <a:pt x="47" y="132"/>
                  </a:lnTo>
                  <a:lnTo>
                    <a:pt x="48" y="133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4" y="134"/>
                  </a:lnTo>
                  <a:lnTo>
                    <a:pt x="42" y="134"/>
                  </a:lnTo>
                  <a:lnTo>
                    <a:pt x="41" y="133"/>
                  </a:lnTo>
                  <a:lnTo>
                    <a:pt x="40" y="134"/>
                  </a:lnTo>
                  <a:lnTo>
                    <a:pt x="40" y="139"/>
                  </a:lnTo>
                  <a:lnTo>
                    <a:pt x="41" y="141"/>
                  </a:lnTo>
                  <a:lnTo>
                    <a:pt x="42" y="142"/>
                  </a:lnTo>
                  <a:lnTo>
                    <a:pt x="43" y="144"/>
                  </a:lnTo>
                  <a:lnTo>
                    <a:pt x="45" y="153"/>
                  </a:lnTo>
                  <a:lnTo>
                    <a:pt x="45" y="157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4" name="Freeform 43"/>
            <p:cNvSpPr>
              <a:spLocks/>
            </p:cNvSpPr>
            <p:nvPr/>
          </p:nvSpPr>
          <p:spPr bwMode="auto">
            <a:xfrm>
              <a:off x="2887664" y="3089276"/>
              <a:ext cx="458788" cy="344488"/>
            </a:xfrm>
            <a:custGeom>
              <a:avLst/>
              <a:gdLst>
                <a:gd name="T0" fmla="*/ 273 w 289"/>
                <a:gd name="T1" fmla="*/ 195 h 217"/>
                <a:gd name="T2" fmla="*/ 285 w 289"/>
                <a:gd name="T3" fmla="*/ 192 h 217"/>
                <a:gd name="T4" fmla="*/ 286 w 289"/>
                <a:gd name="T5" fmla="*/ 179 h 217"/>
                <a:gd name="T6" fmla="*/ 279 w 289"/>
                <a:gd name="T7" fmla="*/ 169 h 217"/>
                <a:gd name="T8" fmla="*/ 276 w 289"/>
                <a:gd name="T9" fmla="*/ 157 h 217"/>
                <a:gd name="T10" fmla="*/ 267 w 289"/>
                <a:gd name="T11" fmla="*/ 149 h 217"/>
                <a:gd name="T12" fmla="*/ 263 w 289"/>
                <a:gd name="T13" fmla="*/ 139 h 217"/>
                <a:gd name="T14" fmla="*/ 259 w 289"/>
                <a:gd name="T15" fmla="*/ 135 h 217"/>
                <a:gd name="T16" fmla="*/ 255 w 289"/>
                <a:gd name="T17" fmla="*/ 129 h 217"/>
                <a:gd name="T18" fmla="*/ 254 w 289"/>
                <a:gd name="T19" fmla="*/ 120 h 217"/>
                <a:gd name="T20" fmla="*/ 249 w 289"/>
                <a:gd name="T21" fmla="*/ 115 h 217"/>
                <a:gd name="T22" fmla="*/ 243 w 289"/>
                <a:gd name="T23" fmla="*/ 110 h 217"/>
                <a:gd name="T24" fmla="*/ 239 w 289"/>
                <a:gd name="T25" fmla="*/ 98 h 217"/>
                <a:gd name="T26" fmla="*/ 232 w 289"/>
                <a:gd name="T27" fmla="*/ 89 h 217"/>
                <a:gd name="T28" fmla="*/ 218 w 289"/>
                <a:gd name="T29" fmla="*/ 79 h 217"/>
                <a:gd name="T30" fmla="*/ 219 w 289"/>
                <a:gd name="T31" fmla="*/ 69 h 217"/>
                <a:gd name="T32" fmla="*/ 222 w 289"/>
                <a:gd name="T33" fmla="*/ 56 h 217"/>
                <a:gd name="T34" fmla="*/ 213 w 289"/>
                <a:gd name="T35" fmla="*/ 44 h 217"/>
                <a:gd name="T36" fmla="*/ 204 w 289"/>
                <a:gd name="T37" fmla="*/ 39 h 217"/>
                <a:gd name="T38" fmla="*/ 199 w 289"/>
                <a:gd name="T39" fmla="*/ 29 h 217"/>
                <a:gd name="T40" fmla="*/ 192 w 289"/>
                <a:gd name="T41" fmla="*/ 18 h 217"/>
                <a:gd name="T42" fmla="*/ 175 w 289"/>
                <a:gd name="T43" fmla="*/ 5 h 217"/>
                <a:gd name="T44" fmla="*/ 109 w 289"/>
                <a:gd name="T45" fmla="*/ 0 h 217"/>
                <a:gd name="T46" fmla="*/ 96 w 289"/>
                <a:gd name="T47" fmla="*/ 13 h 217"/>
                <a:gd name="T48" fmla="*/ 9 w 289"/>
                <a:gd name="T49" fmla="*/ 22 h 217"/>
                <a:gd name="T50" fmla="*/ 4 w 289"/>
                <a:gd name="T51" fmla="*/ 25 h 217"/>
                <a:gd name="T52" fmla="*/ 4 w 289"/>
                <a:gd name="T53" fmla="*/ 33 h 217"/>
                <a:gd name="T54" fmla="*/ 15 w 289"/>
                <a:gd name="T55" fmla="*/ 39 h 217"/>
                <a:gd name="T56" fmla="*/ 22 w 289"/>
                <a:gd name="T57" fmla="*/ 47 h 217"/>
                <a:gd name="T58" fmla="*/ 26 w 289"/>
                <a:gd name="T59" fmla="*/ 53 h 217"/>
                <a:gd name="T60" fmla="*/ 32 w 289"/>
                <a:gd name="T61" fmla="*/ 64 h 217"/>
                <a:gd name="T62" fmla="*/ 40 w 289"/>
                <a:gd name="T63" fmla="*/ 73 h 217"/>
                <a:gd name="T64" fmla="*/ 47 w 289"/>
                <a:gd name="T65" fmla="*/ 85 h 217"/>
                <a:gd name="T66" fmla="*/ 60 w 289"/>
                <a:gd name="T67" fmla="*/ 94 h 217"/>
                <a:gd name="T68" fmla="*/ 68 w 289"/>
                <a:gd name="T69" fmla="*/ 102 h 217"/>
                <a:gd name="T70" fmla="*/ 75 w 289"/>
                <a:gd name="T71" fmla="*/ 106 h 217"/>
                <a:gd name="T72" fmla="*/ 86 w 289"/>
                <a:gd name="T73" fmla="*/ 111 h 217"/>
                <a:gd name="T74" fmla="*/ 97 w 289"/>
                <a:gd name="T75" fmla="*/ 118 h 217"/>
                <a:gd name="T76" fmla="*/ 101 w 289"/>
                <a:gd name="T77" fmla="*/ 121 h 217"/>
                <a:gd name="T78" fmla="*/ 98 w 289"/>
                <a:gd name="T79" fmla="*/ 123 h 217"/>
                <a:gd name="T80" fmla="*/ 104 w 289"/>
                <a:gd name="T81" fmla="*/ 131 h 217"/>
                <a:gd name="T82" fmla="*/ 112 w 289"/>
                <a:gd name="T83" fmla="*/ 147 h 217"/>
                <a:gd name="T84" fmla="*/ 113 w 289"/>
                <a:gd name="T85" fmla="*/ 155 h 217"/>
                <a:gd name="T86" fmla="*/ 116 w 289"/>
                <a:gd name="T87" fmla="*/ 164 h 217"/>
                <a:gd name="T88" fmla="*/ 116 w 289"/>
                <a:gd name="T89" fmla="*/ 157 h 217"/>
                <a:gd name="T90" fmla="*/ 118 w 289"/>
                <a:gd name="T91" fmla="*/ 155 h 217"/>
                <a:gd name="T92" fmla="*/ 120 w 289"/>
                <a:gd name="T93" fmla="*/ 159 h 217"/>
                <a:gd name="T94" fmla="*/ 121 w 289"/>
                <a:gd name="T95" fmla="*/ 160 h 217"/>
                <a:gd name="T96" fmla="*/ 128 w 289"/>
                <a:gd name="T97" fmla="*/ 162 h 217"/>
                <a:gd name="T98" fmla="*/ 134 w 289"/>
                <a:gd name="T99" fmla="*/ 159 h 217"/>
                <a:gd name="T100" fmla="*/ 148 w 289"/>
                <a:gd name="T101" fmla="*/ 159 h 217"/>
                <a:gd name="T102" fmla="*/ 194 w 289"/>
                <a:gd name="T103" fmla="*/ 191 h 217"/>
                <a:gd name="T104" fmla="*/ 202 w 289"/>
                <a:gd name="T105" fmla="*/ 191 h 217"/>
                <a:gd name="T106" fmla="*/ 211 w 289"/>
                <a:gd name="T107" fmla="*/ 194 h 217"/>
                <a:gd name="T108" fmla="*/ 222 w 289"/>
                <a:gd name="T109" fmla="*/ 197 h 217"/>
                <a:gd name="T110" fmla="*/ 235 w 289"/>
                <a:gd name="T111" fmla="*/ 196 h 217"/>
                <a:gd name="T112" fmla="*/ 238 w 289"/>
                <a:gd name="T113" fmla="*/ 202 h 217"/>
                <a:gd name="T114" fmla="*/ 244 w 289"/>
                <a:gd name="T115" fmla="*/ 206 h 217"/>
                <a:gd name="T116" fmla="*/ 252 w 289"/>
                <a:gd name="T117" fmla="*/ 216 h 217"/>
                <a:gd name="T118" fmla="*/ 259 w 289"/>
                <a:gd name="T119" fmla="*/ 217 h 217"/>
                <a:gd name="T120" fmla="*/ 265 w 289"/>
                <a:gd name="T121" fmla="*/ 216 h 217"/>
                <a:gd name="T122" fmla="*/ 273 w 289"/>
                <a:gd name="T123" fmla="*/ 213 h 217"/>
                <a:gd name="T124" fmla="*/ 275 w 289"/>
                <a:gd name="T125" fmla="*/ 20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" h="217">
                  <a:moveTo>
                    <a:pt x="275" y="203"/>
                  </a:moveTo>
                  <a:lnTo>
                    <a:pt x="274" y="202"/>
                  </a:lnTo>
                  <a:lnTo>
                    <a:pt x="274" y="198"/>
                  </a:lnTo>
                  <a:lnTo>
                    <a:pt x="273" y="195"/>
                  </a:lnTo>
                  <a:lnTo>
                    <a:pt x="275" y="194"/>
                  </a:lnTo>
                  <a:lnTo>
                    <a:pt x="278" y="193"/>
                  </a:lnTo>
                  <a:lnTo>
                    <a:pt x="281" y="192"/>
                  </a:lnTo>
                  <a:lnTo>
                    <a:pt x="285" y="192"/>
                  </a:lnTo>
                  <a:lnTo>
                    <a:pt x="289" y="193"/>
                  </a:lnTo>
                  <a:lnTo>
                    <a:pt x="289" y="191"/>
                  </a:lnTo>
                  <a:lnTo>
                    <a:pt x="288" y="189"/>
                  </a:lnTo>
                  <a:lnTo>
                    <a:pt x="286" y="179"/>
                  </a:lnTo>
                  <a:lnTo>
                    <a:pt x="284" y="177"/>
                  </a:lnTo>
                  <a:lnTo>
                    <a:pt x="282" y="176"/>
                  </a:lnTo>
                  <a:lnTo>
                    <a:pt x="281" y="174"/>
                  </a:lnTo>
                  <a:lnTo>
                    <a:pt x="279" y="169"/>
                  </a:lnTo>
                  <a:lnTo>
                    <a:pt x="279" y="163"/>
                  </a:lnTo>
                  <a:lnTo>
                    <a:pt x="277" y="159"/>
                  </a:lnTo>
                  <a:lnTo>
                    <a:pt x="277" y="158"/>
                  </a:lnTo>
                  <a:lnTo>
                    <a:pt x="276" y="157"/>
                  </a:lnTo>
                  <a:lnTo>
                    <a:pt x="275" y="155"/>
                  </a:lnTo>
                  <a:lnTo>
                    <a:pt x="271" y="152"/>
                  </a:lnTo>
                  <a:lnTo>
                    <a:pt x="269" y="149"/>
                  </a:lnTo>
                  <a:lnTo>
                    <a:pt x="267" y="149"/>
                  </a:lnTo>
                  <a:lnTo>
                    <a:pt x="266" y="147"/>
                  </a:lnTo>
                  <a:lnTo>
                    <a:pt x="263" y="145"/>
                  </a:lnTo>
                  <a:lnTo>
                    <a:pt x="263" y="143"/>
                  </a:lnTo>
                  <a:lnTo>
                    <a:pt x="263" y="139"/>
                  </a:lnTo>
                  <a:lnTo>
                    <a:pt x="262" y="138"/>
                  </a:lnTo>
                  <a:lnTo>
                    <a:pt x="262" y="137"/>
                  </a:lnTo>
                  <a:lnTo>
                    <a:pt x="260" y="136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59" y="131"/>
                  </a:lnTo>
                  <a:lnTo>
                    <a:pt x="259" y="131"/>
                  </a:lnTo>
                  <a:lnTo>
                    <a:pt x="255" y="129"/>
                  </a:lnTo>
                  <a:lnTo>
                    <a:pt x="254" y="126"/>
                  </a:lnTo>
                  <a:lnTo>
                    <a:pt x="253" y="124"/>
                  </a:lnTo>
                  <a:lnTo>
                    <a:pt x="254" y="121"/>
                  </a:lnTo>
                  <a:lnTo>
                    <a:pt x="254" y="120"/>
                  </a:lnTo>
                  <a:lnTo>
                    <a:pt x="254" y="119"/>
                  </a:lnTo>
                  <a:lnTo>
                    <a:pt x="254" y="118"/>
                  </a:lnTo>
                  <a:lnTo>
                    <a:pt x="249" y="116"/>
                  </a:lnTo>
                  <a:lnTo>
                    <a:pt x="249" y="115"/>
                  </a:lnTo>
                  <a:lnTo>
                    <a:pt x="248" y="114"/>
                  </a:lnTo>
                  <a:lnTo>
                    <a:pt x="247" y="113"/>
                  </a:lnTo>
                  <a:lnTo>
                    <a:pt x="244" y="112"/>
                  </a:lnTo>
                  <a:lnTo>
                    <a:pt x="243" y="110"/>
                  </a:lnTo>
                  <a:lnTo>
                    <a:pt x="243" y="106"/>
                  </a:lnTo>
                  <a:lnTo>
                    <a:pt x="241" y="102"/>
                  </a:lnTo>
                  <a:lnTo>
                    <a:pt x="240" y="99"/>
                  </a:lnTo>
                  <a:lnTo>
                    <a:pt x="239" y="98"/>
                  </a:lnTo>
                  <a:lnTo>
                    <a:pt x="236" y="96"/>
                  </a:lnTo>
                  <a:lnTo>
                    <a:pt x="234" y="95"/>
                  </a:lnTo>
                  <a:lnTo>
                    <a:pt x="233" y="92"/>
                  </a:lnTo>
                  <a:lnTo>
                    <a:pt x="232" y="89"/>
                  </a:lnTo>
                  <a:lnTo>
                    <a:pt x="223" y="85"/>
                  </a:lnTo>
                  <a:lnTo>
                    <a:pt x="221" y="84"/>
                  </a:lnTo>
                  <a:lnTo>
                    <a:pt x="219" y="83"/>
                  </a:lnTo>
                  <a:lnTo>
                    <a:pt x="218" y="79"/>
                  </a:lnTo>
                  <a:lnTo>
                    <a:pt x="217" y="75"/>
                  </a:lnTo>
                  <a:lnTo>
                    <a:pt x="217" y="74"/>
                  </a:lnTo>
                  <a:lnTo>
                    <a:pt x="218" y="71"/>
                  </a:lnTo>
                  <a:lnTo>
                    <a:pt x="219" y="69"/>
                  </a:lnTo>
                  <a:lnTo>
                    <a:pt x="220" y="67"/>
                  </a:lnTo>
                  <a:lnTo>
                    <a:pt x="221" y="62"/>
                  </a:lnTo>
                  <a:lnTo>
                    <a:pt x="221" y="60"/>
                  </a:lnTo>
                  <a:lnTo>
                    <a:pt x="222" y="56"/>
                  </a:lnTo>
                  <a:lnTo>
                    <a:pt x="221" y="53"/>
                  </a:lnTo>
                  <a:lnTo>
                    <a:pt x="217" y="47"/>
                  </a:lnTo>
                  <a:lnTo>
                    <a:pt x="216" y="46"/>
                  </a:lnTo>
                  <a:lnTo>
                    <a:pt x="213" y="44"/>
                  </a:lnTo>
                  <a:lnTo>
                    <a:pt x="208" y="43"/>
                  </a:lnTo>
                  <a:lnTo>
                    <a:pt x="206" y="42"/>
                  </a:lnTo>
                  <a:lnTo>
                    <a:pt x="205" y="40"/>
                  </a:lnTo>
                  <a:lnTo>
                    <a:pt x="204" y="39"/>
                  </a:lnTo>
                  <a:lnTo>
                    <a:pt x="203" y="37"/>
                  </a:lnTo>
                  <a:lnTo>
                    <a:pt x="201" y="35"/>
                  </a:lnTo>
                  <a:lnTo>
                    <a:pt x="200" y="32"/>
                  </a:lnTo>
                  <a:lnTo>
                    <a:pt x="199" y="29"/>
                  </a:lnTo>
                  <a:lnTo>
                    <a:pt x="194" y="24"/>
                  </a:lnTo>
                  <a:lnTo>
                    <a:pt x="193" y="21"/>
                  </a:lnTo>
                  <a:lnTo>
                    <a:pt x="192" y="19"/>
                  </a:lnTo>
                  <a:lnTo>
                    <a:pt x="192" y="18"/>
                  </a:lnTo>
                  <a:lnTo>
                    <a:pt x="191" y="16"/>
                  </a:lnTo>
                  <a:lnTo>
                    <a:pt x="189" y="13"/>
                  </a:lnTo>
                  <a:lnTo>
                    <a:pt x="185" y="10"/>
                  </a:lnTo>
                  <a:lnTo>
                    <a:pt x="175" y="5"/>
                  </a:lnTo>
                  <a:lnTo>
                    <a:pt x="174" y="4"/>
                  </a:lnTo>
                  <a:lnTo>
                    <a:pt x="174" y="3"/>
                  </a:lnTo>
                  <a:lnTo>
                    <a:pt x="131" y="1"/>
                  </a:lnTo>
                  <a:lnTo>
                    <a:pt x="109" y="0"/>
                  </a:lnTo>
                  <a:lnTo>
                    <a:pt x="109" y="4"/>
                  </a:lnTo>
                  <a:lnTo>
                    <a:pt x="97" y="4"/>
                  </a:lnTo>
                  <a:lnTo>
                    <a:pt x="97" y="7"/>
                  </a:lnTo>
                  <a:lnTo>
                    <a:pt x="96" y="13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4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5" y="39"/>
                  </a:lnTo>
                  <a:lnTo>
                    <a:pt x="18" y="41"/>
                  </a:lnTo>
                  <a:lnTo>
                    <a:pt x="20" y="43"/>
                  </a:lnTo>
                  <a:lnTo>
                    <a:pt x="21" y="44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6" y="53"/>
                  </a:lnTo>
                  <a:lnTo>
                    <a:pt x="27" y="54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2" y="64"/>
                  </a:lnTo>
                  <a:lnTo>
                    <a:pt x="35" y="67"/>
                  </a:lnTo>
                  <a:lnTo>
                    <a:pt x="36" y="69"/>
                  </a:lnTo>
                  <a:lnTo>
                    <a:pt x="40" y="72"/>
                  </a:lnTo>
                  <a:lnTo>
                    <a:pt x="40" y="73"/>
                  </a:lnTo>
                  <a:lnTo>
                    <a:pt x="40" y="75"/>
                  </a:lnTo>
                  <a:lnTo>
                    <a:pt x="46" y="81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53" y="88"/>
                  </a:lnTo>
                  <a:lnTo>
                    <a:pt x="55" y="89"/>
                  </a:lnTo>
                  <a:lnTo>
                    <a:pt x="56" y="91"/>
                  </a:lnTo>
                  <a:lnTo>
                    <a:pt x="60" y="94"/>
                  </a:lnTo>
                  <a:lnTo>
                    <a:pt x="62" y="96"/>
                  </a:lnTo>
                  <a:lnTo>
                    <a:pt x="65" y="98"/>
                  </a:lnTo>
                  <a:lnTo>
                    <a:pt x="67" y="100"/>
                  </a:lnTo>
                  <a:lnTo>
                    <a:pt x="68" y="102"/>
                  </a:lnTo>
                  <a:lnTo>
                    <a:pt x="69" y="102"/>
                  </a:lnTo>
                  <a:lnTo>
                    <a:pt x="72" y="103"/>
                  </a:lnTo>
                  <a:lnTo>
                    <a:pt x="73" y="104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0" y="107"/>
                  </a:lnTo>
                  <a:lnTo>
                    <a:pt x="84" y="109"/>
                  </a:lnTo>
                  <a:lnTo>
                    <a:pt x="86" y="111"/>
                  </a:lnTo>
                  <a:lnTo>
                    <a:pt x="89" y="113"/>
                  </a:lnTo>
                  <a:lnTo>
                    <a:pt x="91" y="114"/>
                  </a:lnTo>
                  <a:lnTo>
                    <a:pt x="94" y="117"/>
                  </a:lnTo>
                  <a:lnTo>
                    <a:pt x="97" y="118"/>
                  </a:lnTo>
                  <a:lnTo>
                    <a:pt x="99" y="118"/>
                  </a:lnTo>
                  <a:lnTo>
                    <a:pt x="101" y="120"/>
                  </a:lnTo>
                  <a:lnTo>
                    <a:pt x="102" y="121"/>
                  </a:lnTo>
                  <a:lnTo>
                    <a:pt x="101" y="121"/>
                  </a:lnTo>
                  <a:lnTo>
                    <a:pt x="98" y="120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3"/>
                  </a:lnTo>
                  <a:lnTo>
                    <a:pt x="99" y="126"/>
                  </a:lnTo>
                  <a:lnTo>
                    <a:pt x="101" y="127"/>
                  </a:lnTo>
                  <a:lnTo>
                    <a:pt x="103" y="130"/>
                  </a:lnTo>
                  <a:lnTo>
                    <a:pt x="104" y="131"/>
                  </a:lnTo>
                  <a:lnTo>
                    <a:pt x="106" y="134"/>
                  </a:lnTo>
                  <a:lnTo>
                    <a:pt x="110" y="141"/>
                  </a:lnTo>
                  <a:lnTo>
                    <a:pt x="111" y="144"/>
                  </a:lnTo>
                  <a:lnTo>
                    <a:pt x="112" y="147"/>
                  </a:lnTo>
                  <a:lnTo>
                    <a:pt x="112" y="149"/>
                  </a:lnTo>
                  <a:lnTo>
                    <a:pt x="112" y="151"/>
                  </a:lnTo>
                  <a:lnTo>
                    <a:pt x="113" y="153"/>
                  </a:lnTo>
                  <a:lnTo>
                    <a:pt x="113" y="155"/>
                  </a:lnTo>
                  <a:lnTo>
                    <a:pt x="112" y="157"/>
                  </a:lnTo>
                  <a:lnTo>
                    <a:pt x="112" y="158"/>
                  </a:lnTo>
                  <a:lnTo>
                    <a:pt x="113" y="161"/>
                  </a:lnTo>
                  <a:lnTo>
                    <a:pt x="116" y="164"/>
                  </a:lnTo>
                  <a:lnTo>
                    <a:pt x="117" y="164"/>
                  </a:lnTo>
                  <a:lnTo>
                    <a:pt x="117" y="163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6" y="155"/>
                  </a:lnTo>
                  <a:lnTo>
                    <a:pt x="116" y="155"/>
                  </a:lnTo>
                  <a:lnTo>
                    <a:pt x="117" y="154"/>
                  </a:lnTo>
                  <a:lnTo>
                    <a:pt x="118" y="155"/>
                  </a:lnTo>
                  <a:lnTo>
                    <a:pt x="119" y="155"/>
                  </a:lnTo>
                  <a:lnTo>
                    <a:pt x="120" y="157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9" y="159"/>
                  </a:lnTo>
                  <a:lnTo>
                    <a:pt x="117" y="160"/>
                  </a:lnTo>
                  <a:lnTo>
                    <a:pt x="119" y="161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5" y="161"/>
                  </a:lnTo>
                  <a:lnTo>
                    <a:pt x="127" y="162"/>
                  </a:lnTo>
                  <a:lnTo>
                    <a:pt x="128" y="162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32" y="160"/>
                  </a:lnTo>
                  <a:lnTo>
                    <a:pt x="134" y="159"/>
                  </a:lnTo>
                  <a:lnTo>
                    <a:pt x="137" y="158"/>
                  </a:lnTo>
                  <a:lnTo>
                    <a:pt x="140" y="158"/>
                  </a:lnTo>
                  <a:lnTo>
                    <a:pt x="144" y="159"/>
                  </a:lnTo>
                  <a:lnTo>
                    <a:pt x="148" y="159"/>
                  </a:lnTo>
                  <a:lnTo>
                    <a:pt x="149" y="159"/>
                  </a:lnTo>
                  <a:lnTo>
                    <a:pt x="152" y="158"/>
                  </a:lnTo>
                  <a:lnTo>
                    <a:pt x="153" y="158"/>
                  </a:lnTo>
                  <a:lnTo>
                    <a:pt x="194" y="191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2" y="191"/>
                  </a:lnTo>
                  <a:lnTo>
                    <a:pt x="205" y="194"/>
                  </a:lnTo>
                  <a:lnTo>
                    <a:pt x="206" y="194"/>
                  </a:lnTo>
                  <a:lnTo>
                    <a:pt x="208" y="194"/>
                  </a:lnTo>
                  <a:lnTo>
                    <a:pt x="211" y="194"/>
                  </a:lnTo>
                  <a:lnTo>
                    <a:pt x="215" y="196"/>
                  </a:lnTo>
                  <a:lnTo>
                    <a:pt x="219" y="198"/>
                  </a:lnTo>
                  <a:lnTo>
                    <a:pt x="221" y="198"/>
                  </a:lnTo>
                  <a:lnTo>
                    <a:pt x="222" y="197"/>
                  </a:lnTo>
                  <a:lnTo>
                    <a:pt x="224" y="196"/>
                  </a:lnTo>
                  <a:lnTo>
                    <a:pt x="229" y="196"/>
                  </a:lnTo>
                  <a:lnTo>
                    <a:pt x="230" y="195"/>
                  </a:lnTo>
                  <a:lnTo>
                    <a:pt x="235" y="196"/>
                  </a:lnTo>
                  <a:lnTo>
                    <a:pt x="236" y="197"/>
                  </a:lnTo>
                  <a:lnTo>
                    <a:pt x="236" y="199"/>
                  </a:lnTo>
                  <a:lnTo>
                    <a:pt x="238" y="200"/>
                  </a:lnTo>
                  <a:lnTo>
                    <a:pt x="238" y="202"/>
                  </a:lnTo>
                  <a:lnTo>
                    <a:pt x="238" y="203"/>
                  </a:lnTo>
                  <a:lnTo>
                    <a:pt x="241" y="205"/>
                  </a:lnTo>
                  <a:lnTo>
                    <a:pt x="243" y="206"/>
                  </a:lnTo>
                  <a:lnTo>
                    <a:pt x="244" y="206"/>
                  </a:lnTo>
                  <a:lnTo>
                    <a:pt x="245" y="206"/>
                  </a:lnTo>
                  <a:lnTo>
                    <a:pt x="245" y="207"/>
                  </a:lnTo>
                  <a:lnTo>
                    <a:pt x="248" y="209"/>
                  </a:lnTo>
                  <a:lnTo>
                    <a:pt x="252" y="216"/>
                  </a:lnTo>
                  <a:lnTo>
                    <a:pt x="253" y="217"/>
                  </a:lnTo>
                  <a:lnTo>
                    <a:pt x="255" y="217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6"/>
                  </a:lnTo>
                  <a:lnTo>
                    <a:pt x="263" y="216"/>
                  </a:lnTo>
                  <a:lnTo>
                    <a:pt x="265" y="216"/>
                  </a:lnTo>
                  <a:lnTo>
                    <a:pt x="266" y="216"/>
                  </a:lnTo>
                  <a:lnTo>
                    <a:pt x="267" y="217"/>
                  </a:lnTo>
                  <a:lnTo>
                    <a:pt x="269" y="216"/>
                  </a:lnTo>
                  <a:lnTo>
                    <a:pt x="273" y="213"/>
                  </a:lnTo>
                  <a:lnTo>
                    <a:pt x="274" y="211"/>
                  </a:lnTo>
                  <a:lnTo>
                    <a:pt x="275" y="209"/>
                  </a:lnTo>
                  <a:lnTo>
                    <a:pt x="274" y="203"/>
                  </a:lnTo>
                  <a:lnTo>
                    <a:pt x="275" y="203"/>
                  </a:lnTo>
                  <a:close/>
                </a:path>
              </a:pathLst>
            </a:custGeom>
            <a:solidFill>
              <a:srgbClr val="FFFF00"/>
            </a:solidFill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5" name="Rectangle 46"/>
            <p:cNvSpPr>
              <a:spLocks noChangeArrowheads="1"/>
            </p:cNvSpPr>
            <p:nvPr/>
          </p:nvSpPr>
          <p:spPr bwMode="auto">
            <a:xfrm>
              <a:off x="3324226" y="3409951"/>
              <a:ext cx="6191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6" name="Rectangle 47"/>
            <p:cNvSpPr>
              <a:spLocks noChangeArrowheads="1"/>
            </p:cNvSpPr>
            <p:nvPr/>
          </p:nvSpPr>
          <p:spPr bwMode="auto">
            <a:xfrm>
              <a:off x="3324226" y="3409951"/>
              <a:ext cx="6191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7" name="Freeform 74"/>
            <p:cNvSpPr>
              <a:spLocks/>
            </p:cNvSpPr>
            <p:nvPr/>
          </p:nvSpPr>
          <p:spPr bwMode="auto">
            <a:xfrm>
              <a:off x="2816226" y="1627188"/>
              <a:ext cx="879475" cy="468313"/>
            </a:xfrm>
            <a:custGeom>
              <a:avLst/>
              <a:gdLst>
                <a:gd name="T0" fmla="*/ 44 w 554"/>
                <a:gd name="T1" fmla="*/ 12 h 295"/>
                <a:gd name="T2" fmla="*/ 39 w 554"/>
                <a:gd name="T3" fmla="*/ 25 h 295"/>
                <a:gd name="T4" fmla="*/ 29 w 554"/>
                <a:gd name="T5" fmla="*/ 29 h 295"/>
                <a:gd name="T6" fmla="*/ 22 w 554"/>
                <a:gd name="T7" fmla="*/ 32 h 295"/>
                <a:gd name="T8" fmla="*/ 13 w 554"/>
                <a:gd name="T9" fmla="*/ 43 h 295"/>
                <a:gd name="T10" fmla="*/ 3 w 554"/>
                <a:gd name="T11" fmla="*/ 51 h 295"/>
                <a:gd name="T12" fmla="*/ 9 w 554"/>
                <a:gd name="T13" fmla="*/ 62 h 295"/>
                <a:gd name="T14" fmla="*/ 9 w 554"/>
                <a:gd name="T15" fmla="*/ 76 h 295"/>
                <a:gd name="T16" fmla="*/ 10 w 554"/>
                <a:gd name="T17" fmla="*/ 93 h 295"/>
                <a:gd name="T18" fmla="*/ 7 w 554"/>
                <a:gd name="T19" fmla="*/ 106 h 295"/>
                <a:gd name="T20" fmla="*/ 0 w 554"/>
                <a:gd name="T21" fmla="*/ 113 h 295"/>
                <a:gd name="T22" fmla="*/ 6 w 554"/>
                <a:gd name="T23" fmla="*/ 120 h 295"/>
                <a:gd name="T24" fmla="*/ 7 w 554"/>
                <a:gd name="T25" fmla="*/ 130 h 295"/>
                <a:gd name="T26" fmla="*/ 16 w 554"/>
                <a:gd name="T27" fmla="*/ 138 h 295"/>
                <a:gd name="T28" fmla="*/ 24 w 554"/>
                <a:gd name="T29" fmla="*/ 152 h 295"/>
                <a:gd name="T30" fmla="*/ 19 w 554"/>
                <a:gd name="T31" fmla="*/ 167 h 295"/>
                <a:gd name="T32" fmla="*/ 18 w 554"/>
                <a:gd name="T33" fmla="*/ 175 h 295"/>
                <a:gd name="T34" fmla="*/ 33 w 554"/>
                <a:gd name="T35" fmla="*/ 182 h 295"/>
                <a:gd name="T36" fmla="*/ 58 w 554"/>
                <a:gd name="T37" fmla="*/ 189 h 295"/>
                <a:gd name="T38" fmla="*/ 61 w 554"/>
                <a:gd name="T39" fmla="*/ 200 h 295"/>
                <a:gd name="T40" fmla="*/ 63 w 554"/>
                <a:gd name="T41" fmla="*/ 210 h 295"/>
                <a:gd name="T42" fmla="*/ 66 w 554"/>
                <a:gd name="T43" fmla="*/ 218 h 295"/>
                <a:gd name="T44" fmla="*/ 65 w 554"/>
                <a:gd name="T45" fmla="*/ 228 h 295"/>
                <a:gd name="T46" fmla="*/ 73 w 554"/>
                <a:gd name="T47" fmla="*/ 237 h 295"/>
                <a:gd name="T48" fmla="*/ 83 w 554"/>
                <a:gd name="T49" fmla="*/ 248 h 295"/>
                <a:gd name="T50" fmla="*/ 92 w 554"/>
                <a:gd name="T51" fmla="*/ 248 h 295"/>
                <a:gd name="T52" fmla="*/ 106 w 554"/>
                <a:gd name="T53" fmla="*/ 256 h 295"/>
                <a:gd name="T54" fmla="*/ 116 w 554"/>
                <a:gd name="T55" fmla="*/ 268 h 295"/>
                <a:gd name="T56" fmla="*/ 146 w 554"/>
                <a:gd name="T57" fmla="*/ 272 h 295"/>
                <a:gd name="T58" fmla="*/ 160 w 554"/>
                <a:gd name="T59" fmla="*/ 279 h 295"/>
                <a:gd name="T60" fmla="*/ 168 w 554"/>
                <a:gd name="T61" fmla="*/ 292 h 295"/>
                <a:gd name="T62" fmla="*/ 180 w 554"/>
                <a:gd name="T63" fmla="*/ 289 h 295"/>
                <a:gd name="T64" fmla="*/ 195 w 554"/>
                <a:gd name="T65" fmla="*/ 295 h 295"/>
                <a:gd name="T66" fmla="*/ 198 w 554"/>
                <a:gd name="T67" fmla="*/ 286 h 295"/>
                <a:gd name="T68" fmla="*/ 191 w 554"/>
                <a:gd name="T69" fmla="*/ 272 h 295"/>
                <a:gd name="T70" fmla="*/ 184 w 554"/>
                <a:gd name="T71" fmla="*/ 256 h 295"/>
                <a:gd name="T72" fmla="*/ 184 w 554"/>
                <a:gd name="T73" fmla="*/ 242 h 295"/>
                <a:gd name="T74" fmla="*/ 194 w 554"/>
                <a:gd name="T75" fmla="*/ 240 h 295"/>
                <a:gd name="T76" fmla="*/ 209 w 554"/>
                <a:gd name="T77" fmla="*/ 235 h 295"/>
                <a:gd name="T78" fmla="*/ 219 w 554"/>
                <a:gd name="T79" fmla="*/ 233 h 295"/>
                <a:gd name="T80" fmla="*/ 228 w 554"/>
                <a:gd name="T81" fmla="*/ 230 h 295"/>
                <a:gd name="T82" fmla="*/ 235 w 554"/>
                <a:gd name="T83" fmla="*/ 222 h 295"/>
                <a:gd name="T84" fmla="*/ 244 w 554"/>
                <a:gd name="T85" fmla="*/ 212 h 295"/>
                <a:gd name="T86" fmla="*/ 261 w 554"/>
                <a:gd name="T87" fmla="*/ 198 h 295"/>
                <a:gd name="T88" fmla="*/ 275 w 554"/>
                <a:gd name="T89" fmla="*/ 193 h 295"/>
                <a:gd name="T90" fmla="*/ 285 w 554"/>
                <a:gd name="T91" fmla="*/ 185 h 295"/>
                <a:gd name="T92" fmla="*/ 289 w 554"/>
                <a:gd name="T93" fmla="*/ 193 h 295"/>
                <a:gd name="T94" fmla="*/ 299 w 554"/>
                <a:gd name="T95" fmla="*/ 198 h 295"/>
                <a:gd name="T96" fmla="*/ 295 w 554"/>
                <a:gd name="T97" fmla="*/ 206 h 295"/>
                <a:gd name="T98" fmla="*/ 293 w 554"/>
                <a:gd name="T99" fmla="*/ 221 h 295"/>
                <a:gd name="T100" fmla="*/ 293 w 554"/>
                <a:gd name="T101" fmla="*/ 234 h 295"/>
                <a:gd name="T102" fmla="*/ 413 w 554"/>
                <a:gd name="T103" fmla="*/ 239 h 295"/>
                <a:gd name="T104" fmla="*/ 554 w 554"/>
                <a:gd name="T105" fmla="*/ 203 h 295"/>
                <a:gd name="T106" fmla="*/ 554 w 554"/>
                <a:gd name="T107" fmla="*/ 76 h 295"/>
                <a:gd name="T108" fmla="*/ 552 w 554"/>
                <a:gd name="T109" fmla="*/ 15 h 295"/>
                <a:gd name="T110" fmla="*/ 492 w 554"/>
                <a:gd name="T111" fmla="*/ 2 h 295"/>
                <a:gd name="T112" fmla="*/ 252 w 554"/>
                <a:gd name="T1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4" h="295">
                  <a:moveTo>
                    <a:pt x="46" y="1"/>
                  </a:moveTo>
                  <a:lnTo>
                    <a:pt x="44" y="4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12"/>
                  </a:lnTo>
                  <a:lnTo>
                    <a:pt x="43" y="15"/>
                  </a:lnTo>
                  <a:lnTo>
                    <a:pt x="41" y="18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6" y="28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5" y="34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7" y="33"/>
                  </a:lnTo>
                  <a:lnTo>
                    <a:pt x="15" y="34"/>
                  </a:lnTo>
                  <a:lnTo>
                    <a:pt x="14" y="42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10" y="48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8" y="58"/>
                  </a:lnTo>
                  <a:lnTo>
                    <a:pt x="9" y="62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9" y="76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11" y="91"/>
                  </a:lnTo>
                  <a:lnTo>
                    <a:pt x="10" y="93"/>
                  </a:lnTo>
                  <a:lnTo>
                    <a:pt x="8" y="95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8" y="104"/>
                  </a:lnTo>
                  <a:lnTo>
                    <a:pt x="7" y="106"/>
                  </a:lnTo>
                  <a:lnTo>
                    <a:pt x="6" y="107"/>
                  </a:lnTo>
                  <a:lnTo>
                    <a:pt x="5" y="107"/>
                  </a:lnTo>
                  <a:lnTo>
                    <a:pt x="2" y="109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7" y="124"/>
                  </a:lnTo>
                  <a:lnTo>
                    <a:pt x="8" y="126"/>
                  </a:lnTo>
                  <a:lnTo>
                    <a:pt x="8" y="127"/>
                  </a:lnTo>
                  <a:lnTo>
                    <a:pt x="7" y="129"/>
                  </a:lnTo>
                  <a:lnTo>
                    <a:pt x="7" y="130"/>
                  </a:lnTo>
                  <a:lnTo>
                    <a:pt x="9" y="132"/>
                  </a:lnTo>
                  <a:lnTo>
                    <a:pt x="11" y="133"/>
                  </a:lnTo>
                  <a:lnTo>
                    <a:pt x="14" y="135"/>
                  </a:lnTo>
                  <a:lnTo>
                    <a:pt x="15" y="136"/>
                  </a:lnTo>
                  <a:lnTo>
                    <a:pt x="16" y="138"/>
                  </a:lnTo>
                  <a:lnTo>
                    <a:pt x="17" y="143"/>
                  </a:lnTo>
                  <a:lnTo>
                    <a:pt x="17" y="145"/>
                  </a:lnTo>
                  <a:lnTo>
                    <a:pt x="19" y="147"/>
                  </a:lnTo>
                  <a:lnTo>
                    <a:pt x="22" y="151"/>
                  </a:lnTo>
                  <a:lnTo>
                    <a:pt x="24" y="152"/>
                  </a:lnTo>
                  <a:lnTo>
                    <a:pt x="23" y="155"/>
                  </a:lnTo>
                  <a:lnTo>
                    <a:pt x="23" y="156"/>
                  </a:lnTo>
                  <a:lnTo>
                    <a:pt x="24" y="158"/>
                  </a:lnTo>
                  <a:lnTo>
                    <a:pt x="24" y="161"/>
                  </a:lnTo>
                  <a:lnTo>
                    <a:pt x="19" y="167"/>
                  </a:lnTo>
                  <a:lnTo>
                    <a:pt x="18" y="169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8" y="174"/>
                  </a:lnTo>
                  <a:lnTo>
                    <a:pt x="18" y="175"/>
                  </a:lnTo>
                  <a:lnTo>
                    <a:pt x="18" y="177"/>
                  </a:lnTo>
                  <a:lnTo>
                    <a:pt x="15" y="179"/>
                  </a:lnTo>
                  <a:lnTo>
                    <a:pt x="15" y="182"/>
                  </a:lnTo>
                  <a:lnTo>
                    <a:pt x="21" y="182"/>
                  </a:lnTo>
                  <a:lnTo>
                    <a:pt x="33" y="182"/>
                  </a:lnTo>
                  <a:lnTo>
                    <a:pt x="43" y="182"/>
                  </a:lnTo>
                  <a:lnTo>
                    <a:pt x="52" y="182"/>
                  </a:lnTo>
                  <a:lnTo>
                    <a:pt x="54" y="182"/>
                  </a:lnTo>
                  <a:lnTo>
                    <a:pt x="56" y="185"/>
                  </a:lnTo>
                  <a:lnTo>
                    <a:pt x="58" y="189"/>
                  </a:lnTo>
                  <a:lnTo>
                    <a:pt x="58" y="192"/>
                  </a:lnTo>
                  <a:lnTo>
                    <a:pt x="58" y="193"/>
                  </a:lnTo>
                  <a:lnTo>
                    <a:pt x="58" y="195"/>
                  </a:lnTo>
                  <a:lnTo>
                    <a:pt x="59" y="197"/>
                  </a:lnTo>
                  <a:lnTo>
                    <a:pt x="61" y="200"/>
                  </a:lnTo>
                  <a:lnTo>
                    <a:pt x="62" y="200"/>
                  </a:lnTo>
                  <a:lnTo>
                    <a:pt x="64" y="204"/>
                  </a:lnTo>
                  <a:lnTo>
                    <a:pt x="64" y="205"/>
                  </a:lnTo>
                  <a:lnTo>
                    <a:pt x="63" y="208"/>
                  </a:lnTo>
                  <a:lnTo>
                    <a:pt x="63" y="210"/>
                  </a:lnTo>
                  <a:lnTo>
                    <a:pt x="64" y="211"/>
                  </a:lnTo>
                  <a:lnTo>
                    <a:pt x="66" y="211"/>
                  </a:lnTo>
                  <a:lnTo>
                    <a:pt x="66" y="213"/>
                  </a:lnTo>
                  <a:lnTo>
                    <a:pt x="66" y="217"/>
                  </a:lnTo>
                  <a:lnTo>
                    <a:pt x="66" y="218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6" y="224"/>
                  </a:lnTo>
                  <a:lnTo>
                    <a:pt x="65" y="226"/>
                  </a:lnTo>
                  <a:lnTo>
                    <a:pt x="65" y="228"/>
                  </a:lnTo>
                  <a:lnTo>
                    <a:pt x="66" y="229"/>
                  </a:lnTo>
                  <a:lnTo>
                    <a:pt x="67" y="230"/>
                  </a:lnTo>
                  <a:lnTo>
                    <a:pt x="69" y="231"/>
                  </a:lnTo>
                  <a:lnTo>
                    <a:pt x="70" y="234"/>
                  </a:lnTo>
                  <a:lnTo>
                    <a:pt x="73" y="237"/>
                  </a:lnTo>
                  <a:lnTo>
                    <a:pt x="74" y="241"/>
                  </a:lnTo>
                  <a:lnTo>
                    <a:pt x="76" y="241"/>
                  </a:lnTo>
                  <a:lnTo>
                    <a:pt x="77" y="243"/>
                  </a:lnTo>
                  <a:lnTo>
                    <a:pt x="79" y="245"/>
                  </a:lnTo>
                  <a:lnTo>
                    <a:pt x="83" y="248"/>
                  </a:lnTo>
                  <a:lnTo>
                    <a:pt x="84" y="247"/>
                  </a:lnTo>
                  <a:lnTo>
                    <a:pt x="87" y="246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92" y="248"/>
                  </a:lnTo>
                  <a:lnTo>
                    <a:pt x="94" y="249"/>
                  </a:lnTo>
                  <a:lnTo>
                    <a:pt x="94" y="250"/>
                  </a:lnTo>
                  <a:lnTo>
                    <a:pt x="98" y="250"/>
                  </a:lnTo>
                  <a:lnTo>
                    <a:pt x="101" y="251"/>
                  </a:lnTo>
                  <a:lnTo>
                    <a:pt x="106" y="256"/>
                  </a:lnTo>
                  <a:lnTo>
                    <a:pt x="109" y="259"/>
                  </a:lnTo>
                  <a:lnTo>
                    <a:pt x="110" y="260"/>
                  </a:lnTo>
                  <a:lnTo>
                    <a:pt x="111" y="262"/>
                  </a:lnTo>
                  <a:lnTo>
                    <a:pt x="113" y="266"/>
                  </a:lnTo>
                  <a:lnTo>
                    <a:pt x="116" y="268"/>
                  </a:lnTo>
                  <a:lnTo>
                    <a:pt x="119" y="270"/>
                  </a:lnTo>
                  <a:lnTo>
                    <a:pt x="122" y="272"/>
                  </a:lnTo>
                  <a:lnTo>
                    <a:pt x="128" y="272"/>
                  </a:lnTo>
                  <a:lnTo>
                    <a:pt x="144" y="271"/>
                  </a:lnTo>
                  <a:lnTo>
                    <a:pt x="146" y="272"/>
                  </a:lnTo>
                  <a:lnTo>
                    <a:pt x="150" y="275"/>
                  </a:lnTo>
                  <a:lnTo>
                    <a:pt x="155" y="276"/>
                  </a:lnTo>
                  <a:lnTo>
                    <a:pt x="156" y="276"/>
                  </a:lnTo>
                  <a:lnTo>
                    <a:pt x="158" y="278"/>
                  </a:lnTo>
                  <a:lnTo>
                    <a:pt x="160" y="279"/>
                  </a:lnTo>
                  <a:lnTo>
                    <a:pt x="162" y="282"/>
                  </a:lnTo>
                  <a:lnTo>
                    <a:pt x="163" y="284"/>
                  </a:lnTo>
                  <a:lnTo>
                    <a:pt x="164" y="288"/>
                  </a:lnTo>
                  <a:lnTo>
                    <a:pt x="166" y="291"/>
                  </a:lnTo>
                  <a:lnTo>
                    <a:pt x="168" y="292"/>
                  </a:lnTo>
                  <a:lnTo>
                    <a:pt x="171" y="292"/>
                  </a:lnTo>
                  <a:lnTo>
                    <a:pt x="175" y="291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0" y="289"/>
                  </a:lnTo>
                  <a:lnTo>
                    <a:pt x="186" y="292"/>
                  </a:lnTo>
                  <a:lnTo>
                    <a:pt x="187" y="293"/>
                  </a:lnTo>
                  <a:lnTo>
                    <a:pt x="188" y="294"/>
                  </a:lnTo>
                  <a:lnTo>
                    <a:pt x="193" y="295"/>
                  </a:lnTo>
                  <a:lnTo>
                    <a:pt x="195" y="295"/>
                  </a:lnTo>
                  <a:lnTo>
                    <a:pt x="197" y="294"/>
                  </a:lnTo>
                  <a:lnTo>
                    <a:pt x="197" y="293"/>
                  </a:lnTo>
                  <a:lnTo>
                    <a:pt x="198" y="290"/>
                  </a:lnTo>
                  <a:lnTo>
                    <a:pt x="199" y="288"/>
                  </a:lnTo>
                  <a:lnTo>
                    <a:pt x="198" y="286"/>
                  </a:lnTo>
                  <a:lnTo>
                    <a:pt x="198" y="283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4" y="274"/>
                  </a:lnTo>
                  <a:lnTo>
                    <a:pt x="191" y="272"/>
                  </a:lnTo>
                  <a:lnTo>
                    <a:pt x="184" y="269"/>
                  </a:lnTo>
                  <a:lnTo>
                    <a:pt x="182" y="267"/>
                  </a:lnTo>
                  <a:lnTo>
                    <a:pt x="182" y="263"/>
                  </a:lnTo>
                  <a:lnTo>
                    <a:pt x="183" y="259"/>
                  </a:lnTo>
                  <a:lnTo>
                    <a:pt x="184" y="256"/>
                  </a:lnTo>
                  <a:lnTo>
                    <a:pt x="185" y="254"/>
                  </a:lnTo>
                  <a:lnTo>
                    <a:pt x="184" y="251"/>
                  </a:lnTo>
                  <a:lnTo>
                    <a:pt x="185" y="249"/>
                  </a:lnTo>
                  <a:lnTo>
                    <a:pt x="185" y="247"/>
                  </a:lnTo>
                  <a:lnTo>
                    <a:pt x="184" y="242"/>
                  </a:lnTo>
                  <a:lnTo>
                    <a:pt x="184" y="241"/>
                  </a:lnTo>
                  <a:lnTo>
                    <a:pt x="186" y="240"/>
                  </a:lnTo>
                  <a:lnTo>
                    <a:pt x="188" y="240"/>
                  </a:lnTo>
                  <a:lnTo>
                    <a:pt x="193" y="241"/>
                  </a:lnTo>
                  <a:lnTo>
                    <a:pt x="194" y="240"/>
                  </a:lnTo>
                  <a:lnTo>
                    <a:pt x="198" y="237"/>
                  </a:lnTo>
                  <a:lnTo>
                    <a:pt x="201" y="235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9" y="235"/>
                  </a:lnTo>
                  <a:lnTo>
                    <a:pt x="212" y="235"/>
                  </a:lnTo>
                  <a:lnTo>
                    <a:pt x="214" y="235"/>
                  </a:lnTo>
                  <a:lnTo>
                    <a:pt x="217" y="233"/>
                  </a:lnTo>
                  <a:lnTo>
                    <a:pt x="218" y="233"/>
                  </a:lnTo>
                  <a:lnTo>
                    <a:pt x="219" y="233"/>
                  </a:lnTo>
                  <a:lnTo>
                    <a:pt x="221" y="233"/>
                  </a:lnTo>
                  <a:lnTo>
                    <a:pt x="223" y="233"/>
                  </a:lnTo>
                  <a:lnTo>
                    <a:pt x="224" y="233"/>
                  </a:lnTo>
                  <a:lnTo>
                    <a:pt x="227" y="231"/>
                  </a:lnTo>
                  <a:lnTo>
                    <a:pt x="228" y="230"/>
                  </a:lnTo>
                  <a:lnTo>
                    <a:pt x="228" y="229"/>
                  </a:lnTo>
                  <a:lnTo>
                    <a:pt x="230" y="228"/>
                  </a:lnTo>
                  <a:lnTo>
                    <a:pt x="230" y="225"/>
                  </a:lnTo>
                  <a:lnTo>
                    <a:pt x="234" y="224"/>
                  </a:lnTo>
                  <a:lnTo>
                    <a:pt x="235" y="222"/>
                  </a:lnTo>
                  <a:lnTo>
                    <a:pt x="238" y="221"/>
                  </a:lnTo>
                  <a:lnTo>
                    <a:pt x="240" y="219"/>
                  </a:lnTo>
                  <a:lnTo>
                    <a:pt x="242" y="215"/>
                  </a:lnTo>
                  <a:lnTo>
                    <a:pt x="243" y="213"/>
                  </a:lnTo>
                  <a:lnTo>
                    <a:pt x="244" y="212"/>
                  </a:lnTo>
                  <a:lnTo>
                    <a:pt x="253" y="210"/>
                  </a:lnTo>
                  <a:lnTo>
                    <a:pt x="257" y="208"/>
                  </a:lnTo>
                  <a:lnTo>
                    <a:pt x="259" y="207"/>
                  </a:lnTo>
                  <a:lnTo>
                    <a:pt x="261" y="199"/>
                  </a:lnTo>
                  <a:lnTo>
                    <a:pt x="261" y="198"/>
                  </a:lnTo>
                  <a:lnTo>
                    <a:pt x="266" y="196"/>
                  </a:lnTo>
                  <a:lnTo>
                    <a:pt x="272" y="196"/>
                  </a:lnTo>
                  <a:lnTo>
                    <a:pt x="275" y="196"/>
                  </a:lnTo>
                  <a:lnTo>
                    <a:pt x="275" y="196"/>
                  </a:lnTo>
                  <a:lnTo>
                    <a:pt x="275" y="193"/>
                  </a:lnTo>
                  <a:lnTo>
                    <a:pt x="275" y="190"/>
                  </a:lnTo>
                  <a:lnTo>
                    <a:pt x="275" y="189"/>
                  </a:lnTo>
                  <a:lnTo>
                    <a:pt x="278" y="185"/>
                  </a:lnTo>
                  <a:lnTo>
                    <a:pt x="279" y="184"/>
                  </a:lnTo>
                  <a:lnTo>
                    <a:pt x="285" y="185"/>
                  </a:lnTo>
                  <a:lnTo>
                    <a:pt x="286" y="187"/>
                  </a:lnTo>
                  <a:lnTo>
                    <a:pt x="286" y="190"/>
                  </a:lnTo>
                  <a:lnTo>
                    <a:pt x="287" y="191"/>
                  </a:lnTo>
                  <a:lnTo>
                    <a:pt x="288" y="192"/>
                  </a:lnTo>
                  <a:lnTo>
                    <a:pt x="289" y="193"/>
                  </a:lnTo>
                  <a:lnTo>
                    <a:pt x="290" y="193"/>
                  </a:lnTo>
                  <a:lnTo>
                    <a:pt x="293" y="193"/>
                  </a:lnTo>
                  <a:lnTo>
                    <a:pt x="295" y="194"/>
                  </a:lnTo>
                  <a:lnTo>
                    <a:pt x="297" y="196"/>
                  </a:lnTo>
                  <a:lnTo>
                    <a:pt x="299" y="198"/>
                  </a:lnTo>
                  <a:lnTo>
                    <a:pt x="300" y="198"/>
                  </a:lnTo>
                  <a:lnTo>
                    <a:pt x="301" y="199"/>
                  </a:lnTo>
                  <a:lnTo>
                    <a:pt x="298" y="202"/>
                  </a:lnTo>
                  <a:lnTo>
                    <a:pt x="296" y="204"/>
                  </a:lnTo>
                  <a:lnTo>
                    <a:pt x="295" y="206"/>
                  </a:lnTo>
                  <a:lnTo>
                    <a:pt x="295" y="210"/>
                  </a:lnTo>
                  <a:lnTo>
                    <a:pt x="294" y="212"/>
                  </a:lnTo>
                  <a:lnTo>
                    <a:pt x="293" y="214"/>
                  </a:lnTo>
                  <a:lnTo>
                    <a:pt x="293" y="217"/>
                  </a:lnTo>
                  <a:lnTo>
                    <a:pt x="293" y="221"/>
                  </a:lnTo>
                  <a:lnTo>
                    <a:pt x="293" y="224"/>
                  </a:lnTo>
                  <a:lnTo>
                    <a:pt x="292" y="227"/>
                  </a:lnTo>
                  <a:lnTo>
                    <a:pt x="292" y="229"/>
                  </a:lnTo>
                  <a:lnTo>
                    <a:pt x="292" y="233"/>
                  </a:lnTo>
                  <a:lnTo>
                    <a:pt x="293" y="234"/>
                  </a:lnTo>
                  <a:lnTo>
                    <a:pt x="296" y="235"/>
                  </a:lnTo>
                  <a:lnTo>
                    <a:pt x="297" y="238"/>
                  </a:lnTo>
                  <a:lnTo>
                    <a:pt x="298" y="239"/>
                  </a:lnTo>
                  <a:lnTo>
                    <a:pt x="365" y="239"/>
                  </a:lnTo>
                  <a:lnTo>
                    <a:pt x="413" y="239"/>
                  </a:lnTo>
                  <a:lnTo>
                    <a:pt x="447" y="239"/>
                  </a:lnTo>
                  <a:lnTo>
                    <a:pt x="554" y="239"/>
                  </a:lnTo>
                  <a:lnTo>
                    <a:pt x="554" y="226"/>
                  </a:lnTo>
                  <a:lnTo>
                    <a:pt x="553" y="216"/>
                  </a:lnTo>
                  <a:lnTo>
                    <a:pt x="554" y="203"/>
                  </a:lnTo>
                  <a:lnTo>
                    <a:pt x="553" y="163"/>
                  </a:lnTo>
                  <a:lnTo>
                    <a:pt x="554" y="132"/>
                  </a:lnTo>
                  <a:lnTo>
                    <a:pt x="553" y="108"/>
                  </a:lnTo>
                  <a:lnTo>
                    <a:pt x="554" y="85"/>
                  </a:lnTo>
                  <a:lnTo>
                    <a:pt x="554" y="76"/>
                  </a:lnTo>
                  <a:lnTo>
                    <a:pt x="554" y="68"/>
                  </a:lnTo>
                  <a:lnTo>
                    <a:pt x="554" y="67"/>
                  </a:lnTo>
                  <a:lnTo>
                    <a:pt x="551" y="67"/>
                  </a:lnTo>
                  <a:lnTo>
                    <a:pt x="552" y="33"/>
                  </a:lnTo>
                  <a:lnTo>
                    <a:pt x="552" y="15"/>
                  </a:lnTo>
                  <a:lnTo>
                    <a:pt x="554" y="15"/>
                  </a:lnTo>
                  <a:lnTo>
                    <a:pt x="554" y="3"/>
                  </a:lnTo>
                  <a:lnTo>
                    <a:pt x="506" y="3"/>
                  </a:lnTo>
                  <a:lnTo>
                    <a:pt x="493" y="2"/>
                  </a:lnTo>
                  <a:lnTo>
                    <a:pt x="492" y="2"/>
                  </a:lnTo>
                  <a:lnTo>
                    <a:pt x="454" y="1"/>
                  </a:lnTo>
                  <a:lnTo>
                    <a:pt x="453" y="1"/>
                  </a:lnTo>
                  <a:lnTo>
                    <a:pt x="429" y="1"/>
                  </a:lnTo>
                  <a:lnTo>
                    <a:pt x="347" y="0"/>
                  </a:lnTo>
                  <a:lnTo>
                    <a:pt x="252" y="0"/>
                  </a:lnTo>
                  <a:lnTo>
                    <a:pt x="117" y="1"/>
                  </a:lnTo>
                  <a:lnTo>
                    <a:pt x="95" y="2"/>
                  </a:lnTo>
                  <a:lnTo>
                    <a:pt x="48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8" name="Freeform 76"/>
            <p:cNvSpPr>
              <a:spLocks/>
            </p:cNvSpPr>
            <p:nvPr/>
          </p:nvSpPr>
          <p:spPr bwMode="auto">
            <a:xfrm>
              <a:off x="3068639" y="2006601"/>
              <a:ext cx="677863" cy="428625"/>
            </a:xfrm>
            <a:custGeom>
              <a:avLst/>
              <a:gdLst>
                <a:gd name="T0" fmla="*/ 6 w 427"/>
                <a:gd name="T1" fmla="*/ 265 h 270"/>
                <a:gd name="T2" fmla="*/ 18 w 427"/>
                <a:gd name="T3" fmla="*/ 256 h 270"/>
                <a:gd name="T4" fmla="*/ 35 w 427"/>
                <a:gd name="T5" fmla="*/ 257 h 270"/>
                <a:gd name="T6" fmla="*/ 43 w 427"/>
                <a:gd name="T7" fmla="*/ 251 h 270"/>
                <a:gd name="T8" fmla="*/ 61 w 427"/>
                <a:gd name="T9" fmla="*/ 242 h 270"/>
                <a:gd name="T10" fmla="*/ 82 w 427"/>
                <a:gd name="T11" fmla="*/ 241 h 270"/>
                <a:gd name="T12" fmla="*/ 88 w 427"/>
                <a:gd name="T13" fmla="*/ 245 h 270"/>
                <a:gd name="T14" fmla="*/ 97 w 427"/>
                <a:gd name="T15" fmla="*/ 249 h 270"/>
                <a:gd name="T16" fmla="*/ 105 w 427"/>
                <a:gd name="T17" fmla="*/ 248 h 270"/>
                <a:gd name="T18" fmla="*/ 120 w 427"/>
                <a:gd name="T19" fmla="*/ 240 h 270"/>
                <a:gd name="T20" fmla="*/ 135 w 427"/>
                <a:gd name="T21" fmla="*/ 232 h 270"/>
                <a:gd name="T22" fmla="*/ 153 w 427"/>
                <a:gd name="T23" fmla="*/ 238 h 270"/>
                <a:gd name="T24" fmla="*/ 170 w 427"/>
                <a:gd name="T25" fmla="*/ 239 h 270"/>
                <a:gd name="T26" fmla="*/ 191 w 427"/>
                <a:gd name="T27" fmla="*/ 237 h 270"/>
                <a:gd name="T28" fmla="*/ 207 w 427"/>
                <a:gd name="T29" fmla="*/ 237 h 270"/>
                <a:gd name="T30" fmla="*/ 214 w 427"/>
                <a:gd name="T31" fmla="*/ 234 h 270"/>
                <a:gd name="T32" fmla="*/ 230 w 427"/>
                <a:gd name="T33" fmla="*/ 230 h 270"/>
                <a:gd name="T34" fmla="*/ 244 w 427"/>
                <a:gd name="T35" fmla="*/ 228 h 270"/>
                <a:gd name="T36" fmla="*/ 258 w 427"/>
                <a:gd name="T37" fmla="*/ 225 h 270"/>
                <a:gd name="T38" fmla="*/ 283 w 427"/>
                <a:gd name="T39" fmla="*/ 220 h 270"/>
                <a:gd name="T40" fmla="*/ 305 w 427"/>
                <a:gd name="T41" fmla="*/ 218 h 270"/>
                <a:gd name="T42" fmla="*/ 325 w 427"/>
                <a:gd name="T43" fmla="*/ 217 h 270"/>
                <a:gd name="T44" fmla="*/ 337 w 427"/>
                <a:gd name="T45" fmla="*/ 214 h 270"/>
                <a:gd name="T46" fmla="*/ 344 w 427"/>
                <a:gd name="T47" fmla="*/ 218 h 270"/>
                <a:gd name="T48" fmla="*/ 358 w 427"/>
                <a:gd name="T49" fmla="*/ 219 h 270"/>
                <a:gd name="T50" fmla="*/ 368 w 427"/>
                <a:gd name="T51" fmla="*/ 215 h 270"/>
                <a:gd name="T52" fmla="*/ 419 w 427"/>
                <a:gd name="T53" fmla="*/ 215 h 270"/>
                <a:gd name="T54" fmla="*/ 426 w 427"/>
                <a:gd name="T55" fmla="*/ 203 h 270"/>
                <a:gd name="T56" fmla="*/ 426 w 427"/>
                <a:gd name="T57" fmla="*/ 183 h 270"/>
                <a:gd name="T58" fmla="*/ 427 w 427"/>
                <a:gd name="T59" fmla="*/ 107 h 270"/>
                <a:gd name="T60" fmla="*/ 424 w 427"/>
                <a:gd name="T61" fmla="*/ 41 h 270"/>
                <a:gd name="T62" fmla="*/ 408 w 427"/>
                <a:gd name="T63" fmla="*/ 0 h 270"/>
                <a:gd name="T64" fmla="*/ 206 w 427"/>
                <a:gd name="T65" fmla="*/ 0 h 270"/>
                <a:gd name="T66" fmla="*/ 142 w 427"/>
                <a:gd name="T67" fmla="*/ 3 h 270"/>
                <a:gd name="T68" fmla="*/ 149 w 427"/>
                <a:gd name="T69" fmla="*/ 8 h 270"/>
                <a:gd name="T70" fmla="*/ 149 w 427"/>
                <a:gd name="T71" fmla="*/ 23 h 270"/>
                <a:gd name="T72" fmla="*/ 138 w 427"/>
                <a:gd name="T73" fmla="*/ 30 h 270"/>
                <a:gd name="T74" fmla="*/ 131 w 427"/>
                <a:gd name="T75" fmla="*/ 35 h 270"/>
                <a:gd name="T76" fmla="*/ 129 w 427"/>
                <a:gd name="T77" fmla="*/ 51 h 270"/>
                <a:gd name="T78" fmla="*/ 122 w 427"/>
                <a:gd name="T79" fmla="*/ 58 h 270"/>
                <a:gd name="T80" fmla="*/ 111 w 427"/>
                <a:gd name="T81" fmla="*/ 72 h 270"/>
                <a:gd name="T82" fmla="*/ 110 w 427"/>
                <a:gd name="T83" fmla="*/ 82 h 270"/>
                <a:gd name="T84" fmla="*/ 103 w 427"/>
                <a:gd name="T85" fmla="*/ 101 h 270"/>
                <a:gd name="T86" fmla="*/ 99 w 427"/>
                <a:gd name="T87" fmla="*/ 111 h 270"/>
                <a:gd name="T88" fmla="*/ 87 w 427"/>
                <a:gd name="T89" fmla="*/ 126 h 270"/>
                <a:gd name="T90" fmla="*/ 86 w 427"/>
                <a:gd name="T91" fmla="*/ 137 h 270"/>
                <a:gd name="T92" fmla="*/ 82 w 427"/>
                <a:gd name="T93" fmla="*/ 144 h 270"/>
                <a:gd name="T94" fmla="*/ 77 w 427"/>
                <a:gd name="T95" fmla="*/ 145 h 270"/>
                <a:gd name="T96" fmla="*/ 80 w 427"/>
                <a:gd name="T97" fmla="*/ 155 h 270"/>
                <a:gd name="T98" fmla="*/ 82 w 427"/>
                <a:gd name="T99" fmla="*/ 162 h 270"/>
                <a:gd name="T100" fmla="*/ 87 w 427"/>
                <a:gd name="T101" fmla="*/ 170 h 270"/>
                <a:gd name="T102" fmla="*/ 87 w 427"/>
                <a:gd name="T103" fmla="*/ 181 h 270"/>
                <a:gd name="T104" fmla="*/ 75 w 427"/>
                <a:gd name="T105" fmla="*/ 186 h 270"/>
                <a:gd name="T106" fmla="*/ 67 w 427"/>
                <a:gd name="T107" fmla="*/ 193 h 270"/>
                <a:gd name="T108" fmla="*/ 54 w 427"/>
                <a:gd name="T109" fmla="*/ 199 h 270"/>
                <a:gd name="T110" fmla="*/ 47 w 427"/>
                <a:gd name="T111" fmla="*/ 208 h 270"/>
                <a:gd name="T112" fmla="*/ 39 w 427"/>
                <a:gd name="T113" fmla="*/ 217 h 270"/>
                <a:gd name="T114" fmla="*/ 32 w 427"/>
                <a:gd name="T115" fmla="*/ 219 h 270"/>
                <a:gd name="T116" fmla="*/ 23 w 427"/>
                <a:gd name="T117" fmla="*/ 226 h 270"/>
                <a:gd name="T118" fmla="*/ 15 w 427"/>
                <a:gd name="T119" fmla="*/ 232 h 270"/>
                <a:gd name="T120" fmla="*/ 2 w 427"/>
                <a:gd name="T121" fmla="*/ 248 h 270"/>
                <a:gd name="T122" fmla="*/ 0 w 427"/>
                <a:gd name="T123" fmla="*/ 26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7" h="270">
                  <a:moveTo>
                    <a:pt x="8" y="270"/>
                  </a:moveTo>
                  <a:lnTo>
                    <a:pt x="7" y="267"/>
                  </a:lnTo>
                  <a:lnTo>
                    <a:pt x="7" y="266"/>
                  </a:lnTo>
                  <a:lnTo>
                    <a:pt x="6" y="265"/>
                  </a:lnTo>
                  <a:lnTo>
                    <a:pt x="8" y="262"/>
                  </a:lnTo>
                  <a:lnTo>
                    <a:pt x="10" y="261"/>
                  </a:lnTo>
                  <a:lnTo>
                    <a:pt x="16" y="258"/>
                  </a:lnTo>
                  <a:lnTo>
                    <a:pt x="18" y="256"/>
                  </a:lnTo>
                  <a:lnTo>
                    <a:pt x="22" y="256"/>
                  </a:lnTo>
                  <a:lnTo>
                    <a:pt x="24" y="256"/>
                  </a:lnTo>
                  <a:lnTo>
                    <a:pt x="28" y="256"/>
                  </a:lnTo>
                  <a:lnTo>
                    <a:pt x="35" y="257"/>
                  </a:lnTo>
                  <a:lnTo>
                    <a:pt x="39" y="257"/>
                  </a:lnTo>
                  <a:lnTo>
                    <a:pt x="40" y="256"/>
                  </a:lnTo>
                  <a:lnTo>
                    <a:pt x="42" y="253"/>
                  </a:lnTo>
                  <a:lnTo>
                    <a:pt x="43" y="251"/>
                  </a:lnTo>
                  <a:lnTo>
                    <a:pt x="45" y="249"/>
                  </a:lnTo>
                  <a:lnTo>
                    <a:pt x="47" y="246"/>
                  </a:lnTo>
                  <a:lnTo>
                    <a:pt x="49" y="245"/>
                  </a:lnTo>
                  <a:lnTo>
                    <a:pt x="61" y="242"/>
                  </a:lnTo>
                  <a:lnTo>
                    <a:pt x="73" y="240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6" y="245"/>
                  </a:lnTo>
                  <a:lnTo>
                    <a:pt x="88" y="245"/>
                  </a:lnTo>
                  <a:lnTo>
                    <a:pt x="90" y="246"/>
                  </a:lnTo>
                  <a:lnTo>
                    <a:pt x="91" y="247"/>
                  </a:lnTo>
                  <a:lnTo>
                    <a:pt x="93" y="248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2" y="249"/>
                  </a:lnTo>
                  <a:lnTo>
                    <a:pt x="104" y="248"/>
                  </a:lnTo>
                  <a:lnTo>
                    <a:pt x="105" y="248"/>
                  </a:lnTo>
                  <a:lnTo>
                    <a:pt x="107" y="245"/>
                  </a:lnTo>
                  <a:lnTo>
                    <a:pt x="109" y="244"/>
                  </a:lnTo>
                  <a:lnTo>
                    <a:pt x="118" y="240"/>
                  </a:lnTo>
                  <a:lnTo>
                    <a:pt x="120" y="240"/>
                  </a:lnTo>
                  <a:lnTo>
                    <a:pt x="122" y="240"/>
                  </a:lnTo>
                  <a:lnTo>
                    <a:pt x="129" y="235"/>
                  </a:lnTo>
                  <a:lnTo>
                    <a:pt x="133" y="233"/>
                  </a:lnTo>
                  <a:lnTo>
                    <a:pt x="135" y="232"/>
                  </a:lnTo>
                  <a:lnTo>
                    <a:pt x="137" y="233"/>
                  </a:lnTo>
                  <a:lnTo>
                    <a:pt x="140" y="235"/>
                  </a:lnTo>
                  <a:lnTo>
                    <a:pt x="151" y="237"/>
                  </a:lnTo>
                  <a:lnTo>
                    <a:pt x="153" y="238"/>
                  </a:lnTo>
                  <a:lnTo>
                    <a:pt x="160" y="238"/>
                  </a:lnTo>
                  <a:lnTo>
                    <a:pt x="162" y="239"/>
                  </a:lnTo>
                  <a:lnTo>
                    <a:pt x="166" y="239"/>
                  </a:lnTo>
                  <a:lnTo>
                    <a:pt x="170" y="239"/>
                  </a:lnTo>
                  <a:lnTo>
                    <a:pt x="178" y="239"/>
                  </a:lnTo>
                  <a:lnTo>
                    <a:pt x="184" y="237"/>
                  </a:lnTo>
                  <a:lnTo>
                    <a:pt x="190" y="237"/>
                  </a:lnTo>
                  <a:lnTo>
                    <a:pt x="191" y="237"/>
                  </a:lnTo>
                  <a:lnTo>
                    <a:pt x="194" y="237"/>
                  </a:lnTo>
                  <a:lnTo>
                    <a:pt x="201" y="235"/>
                  </a:lnTo>
                  <a:lnTo>
                    <a:pt x="205" y="235"/>
                  </a:lnTo>
                  <a:lnTo>
                    <a:pt x="207" y="237"/>
                  </a:lnTo>
                  <a:lnTo>
                    <a:pt x="209" y="237"/>
                  </a:lnTo>
                  <a:lnTo>
                    <a:pt x="212" y="237"/>
                  </a:lnTo>
                  <a:lnTo>
                    <a:pt x="212" y="235"/>
                  </a:lnTo>
                  <a:lnTo>
                    <a:pt x="214" y="234"/>
                  </a:lnTo>
                  <a:lnTo>
                    <a:pt x="219" y="234"/>
                  </a:lnTo>
                  <a:lnTo>
                    <a:pt x="221" y="233"/>
                  </a:lnTo>
                  <a:lnTo>
                    <a:pt x="222" y="233"/>
                  </a:lnTo>
                  <a:lnTo>
                    <a:pt x="230" y="230"/>
                  </a:lnTo>
                  <a:lnTo>
                    <a:pt x="232" y="229"/>
                  </a:lnTo>
                  <a:lnTo>
                    <a:pt x="233" y="229"/>
                  </a:lnTo>
                  <a:lnTo>
                    <a:pt x="242" y="229"/>
                  </a:lnTo>
                  <a:lnTo>
                    <a:pt x="244" y="228"/>
                  </a:lnTo>
                  <a:lnTo>
                    <a:pt x="247" y="227"/>
                  </a:lnTo>
                  <a:lnTo>
                    <a:pt x="250" y="227"/>
                  </a:lnTo>
                  <a:lnTo>
                    <a:pt x="254" y="226"/>
                  </a:lnTo>
                  <a:lnTo>
                    <a:pt x="258" y="225"/>
                  </a:lnTo>
                  <a:lnTo>
                    <a:pt x="263" y="224"/>
                  </a:lnTo>
                  <a:lnTo>
                    <a:pt x="274" y="224"/>
                  </a:lnTo>
                  <a:lnTo>
                    <a:pt x="277" y="223"/>
                  </a:lnTo>
                  <a:lnTo>
                    <a:pt x="283" y="220"/>
                  </a:lnTo>
                  <a:lnTo>
                    <a:pt x="286" y="219"/>
                  </a:lnTo>
                  <a:lnTo>
                    <a:pt x="287" y="219"/>
                  </a:lnTo>
                  <a:lnTo>
                    <a:pt x="299" y="218"/>
                  </a:lnTo>
                  <a:lnTo>
                    <a:pt x="305" y="218"/>
                  </a:lnTo>
                  <a:lnTo>
                    <a:pt x="308" y="218"/>
                  </a:lnTo>
                  <a:lnTo>
                    <a:pt x="316" y="219"/>
                  </a:lnTo>
                  <a:lnTo>
                    <a:pt x="320" y="219"/>
                  </a:lnTo>
                  <a:lnTo>
                    <a:pt x="325" y="217"/>
                  </a:lnTo>
                  <a:lnTo>
                    <a:pt x="328" y="216"/>
                  </a:lnTo>
                  <a:lnTo>
                    <a:pt x="330" y="215"/>
                  </a:lnTo>
                  <a:lnTo>
                    <a:pt x="335" y="214"/>
                  </a:lnTo>
                  <a:lnTo>
                    <a:pt x="337" y="214"/>
                  </a:lnTo>
                  <a:lnTo>
                    <a:pt x="338" y="215"/>
                  </a:lnTo>
                  <a:lnTo>
                    <a:pt x="339" y="215"/>
                  </a:lnTo>
                  <a:lnTo>
                    <a:pt x="342" y="217"/>
                  </a:lnTo>
                  <a:lnTo>
                    <a:pt x="344" y="218"/>
                  </a:lnTo>
                  <a:lnTo>
                    <a:pt x="346" y="219"/>
                  </a:lnTo>
                  <a:lnTo>
                    <a:pt x="350" y="218"/>
                  </a:lnTo>
                  <a:lnTo>
                    <a:pt x="354" y="218"/>
                  </a:lnTo>
                  <a:lnTo>
                    <a:pt x="358" y="219"/>
                  </a:lnTo>
                  <a:lnTo>
                    <a:pt x="361" y="219"/>
                  </a:lnTo>
                  <a:lnTo>
                    <a:pt x="364" y="219"/>
                  </a:lnTo>
                  <a:lnTo>
                    <a:pt x="367" y="218"/>
                  </a:lnTo>
                  <a:lnTo>
                    <a:pt x="368" y="215"/>
                  </a:lnTo>
                  <a:lnTo>
                    <a:pt x="371" y="215"/>
                  </a:lnTo>
                  <a:lnTo>
                    <a:pt x="381" y="215"/>
                  </a:lnTo>
                  <a:lnTo>
                    <a:pt x="407" y="215"/>
                  </a:lnTo>
                  <a:lnTo>
                    <a:pt x="419" y="215"/>
                  </a:lnTo>
                  <a:lnTo>
                    <a:pt x="424" y="215"/>
                  </a:lnTo>
                  <a:lnTo>
                    <a:pt x="424" y="208"/>
                  </a:lnTo>
                  <a:lnTo>
                    <a:pt x="424" y="203"/>
                  </a:lnTo>
                  <a:lnTo>
                    <a:pt x="426" y="203"/>
                  </a:lnTo>
                  <a:lnTo>
                    <a:pt x="426" y="198"/>
                  </a:lnTo>
                  <a:lnTo>
                    <a:pt x="426" y="197"/>
                  </a:lnTo>
                  <a:lnTo>
                    <a:pt x="427" y="185"/>
                  </a:lnTo>
                  <a:lnTo>
                    <a:pt x="426" y="183"/>
                  </a:lnTo>
                  <a:lnTo>
                    <a:pt x="427" y="145"/>
                  </a:lnTo>
                  <a:lnTo>
                    <a:pt x="427" y="144"/>
                  </a:lnTo>
                  <a:lnTo>
                    <a:pt x="427" y="131"/>
                  </a:lnTo>
                  <a:lnTo>
                    <a:pt x="427" y="107"/>
                  </a:lnTo>
                  <a:lnTo>
                    <a:pt x="427" y="86"/>
                  </a:lnTo>
                  <a:lnTo>
                    <a:pt x="427" y="82"/>
                  </a:lnTo>
                  <a:lnTo>
                    <a:pt x="424" y="82"/>
                  </a:lnTo>
                  <a:lnTo>
                    <a:pt x="424" y="41"/>
                  </a:lnTo>
                  <a:lnTo>
                    <a:pt x="423" y="10"/>
                  </a:lnTo>
                  <a:lnTo>
                    <a:pt x="424" y="2"/>
                  </a:lnTo>
                  <a:lnTo>
                    <a:pt x="423" y="1"/>
                  </a:lnTo>
                  <a:lnTo>
                    <a:pt x="408" y="0"/>
                  </a:lnTo>
                  <a:lnTo>
                    <a:pt x="395" y="0"/>
                  </a:lnTo>
                  <a:lnTo>
                    <a:pt x="288" y="0"/>
                  </a:lnTo>
                  <a:lnTo>
                    <a:pt x="254" y="0"/>
                  </a:lnTo>
                  <a:lnTo>
                    <a:pt x="206" y="0"/>
                  </a:lnTo>
                  <a:lnTo>
                    <a:pt x="139" y="0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2" y="3"/>
                  </a:lnTo>
                  <a:lnTo>
                    <a:pt x="145" y="4"/>
                  </a:lnTo>
                  <a:lnTo>
                    <a:pt x="146" y="6"/>
                  </a:lnTo>
                  <a:lnTo>
                    <a:pt x="148" y="7"/>
                  </a:lnTo>
                  <a:lnTo>
                    <a:pt x="149" y="8"/>
                  </a:lnTo>
                  <a:lnTo>
                    <a:pt x="151" y="9"/>
                  </a:lnTo>
                  <a:lnTo>
                    <a:pt x="151" y="12"/>
                  </a:lnTo>
                  <a:lnTo>
                    <a:pt x="151" y="16"/>
                  </a:lnTo>
                  <a:lnTo>
                    <a:pt x="149" y="23"/>
                  </a:lnTo>
                  <a:lnTo>
                    <a:pt x="148" y="26"/>
                  </a:lnTo>
                  <a:lnTo>
                    <a:pt x="145" y="26"/>
                  </a:lnTo>
                  <a:lnTo>
                    <a:pt x="141" y="28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4" y="30"/>
                  </a:lnTo>
                  <a:lnTo>
                    <a:pt x="131" y="31"/>
                  </a:lnTo>
                  <a:lnTo>
                    <a:pt x="131" y="35"/>
                  </a:lnTo>
                  <a:lnTo>
                    <a:pt x="131" y="38"/>
                  </a:lnTo>
                  <a:lnTo>
                    <a:pt x="131" y="40"/>
                  </a:lnTo>
                  <a:lnTo>
                    <a:pt x="131" y="44"/>
                  </a:lnTo>
                  <a:lnTo>
                    <a:pt x="129" y="51"/>
                  </a:lnTo>
                  <a:lnTo>
                    <a:pt x="127" y="53"/>
                  </a:lnTo>
                  <a:lnTo>
                    <a:pt x="125" y="54"/>
                  </a:lnTo>
                  <a:lnTo>
                    <a:pt x="124" y="56"/>
                  </a:lnTo>
                  <a:lnTo>
                    <a:pt x="122" y="58"/>
                  </a:lnTo>
                  <a:lnTo>
                    <a:pt x="114" y="64"/>
                  </a:lnTo>
                  <a:lnTo>
                    <a:pt x="112" y="66"/>
                  </a:lnTo>
                  <a:lnTo>
                    <a:pt x="111" y="68"/>
                  </a:lnTo>
                  <a:lnTo>
                    <a:pt x="111" y="72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09" y="87"/>
                  </a:lnTo>
                  <a:lnTo>
                    <a:pt x="105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102"/>
                  </a:lnTo>
                  <a:lnTo>
                    <a:pt x="100" y="105"/>
                  </a:lnTo>
                  <a:lnTo>
                    <a:pt x="99" y="108"/>
                  </a:lnTo>
                  <a:lnTo>
                    <a:pt x="99" y="111"/>
                  </a:lnTo>
                  <a:lnTo>
                    <a:pt x="98" y="119"/>
                  </a:lnTo>
                  <a:lnTo>
                    <a:pt x="93" y="122"/>
                  </a:lnTo>
                  <a:lnTo>
                    <a:pt x="87" y="126"/>
                  </a:lnTo>
                  <a:lnTo>
                    <a:pt x="87" y="126"/>
                  </a:lnTo>
                  <a:lnTo>
                    <a:pt x="86" y="129"/>
                  </a:lnTo>
                  <a:lnTo>
                    <a:pt x="84" y="130"/>
                  </a:lnTo>
                  <a:lnTo>
                    <a:pt x="85" y="132"/>
                  </a:lnTo>
                  <a:lnTo>
                    <a:pt x="86" y="137"/>
                  </a:lnTo>
                  <a:lnTo>
                    <a:pt x="86" y="139"/>
                  </a:lnTo>
                  <a:lnTo>
                    <a:pt x="84" y="141"/>
                  </a:lnTo>
                  <a:lnTo>
                    <a:pt x="83" y="142"/>
                  </a:lnTo>
                  <a:lnTo>
                    <a:pt x="82" y="144"/>
                  </a:lnTo>
                  <a:lnTo>
                    <a:pt x="80" y="144"/>
                  </a:lnTo>
                  <a:lnTo>
                    <a:pt x="79" y="144"/>
                  </a:lnTo>
                  <a:lnTo>
                    <a:pt x="78" y="145"/>
                  </a:lnTo>
                  <a:lnTo>
                    <a:pt x="77" y="145"/>
                  </a:lnTo>
                  <a:lnTo>
                    <a:pt x="77" y="147"/>
                  </a:lnTo>
                  <a:lnTo>
                    <a:pt x="78" y="150"/>
                  </a:lnTo>
                  <a:lnTo>
                    <a:pt x="79" y="152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82" y="162"/>
                  </a:lnTo>
                  <a:lnTo>
                    <a:pt x="85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4"/>
                  </a:lnTo>
                  <a:lnTo>
                    <a:pt x="91" y="176"/>
                  </a:lnTo>
                  <a:lnTo>
                    <a:pt x="90" y="180"/>
                  </a:lnTo>
                  <a:lnTo>
                    <a:pt x="87" y="181"/>
                  </a:lnTo>
                  <a:lnTo>
                    <a:pt x="80" y="181"/>
                  </a:lnTo>
                  <a:lnTo>
                    <a:pt x="79" y="183"/>
                  </a:lnTo>
                  <a:lnTo>
                    <a:pt x="76" y="185"/>
                  </a:lnTo>
                  <a:lnTo>
                    <a:pt x="75" y="186"/>
                  </a:lnTo>
                  <a:lnTo>
                    <a:pt x="74" y="187"/>
                  </a:lnTo>
                  <a:lnTo>
                    <a:pt x="71" y="186"/>
                  </a:lnTo>
                  <a:lnTo>
                    <a:pt x="68" y="189"/>
                  </a:lnTo>
                  <a:lnTo>
                    <a:pt x="67" y="193"/>
                  </a:lnTo>
                  <a:lnTo>
                    <a:pt x="65" y="195"/>
                  </a:lnTo>
                  <a:lnTo>
                    <a:pt x="64" y="196"/>
                  </a:lnTo>
                  <a:lnTo>
                    <a:pt x="62" y="197"/>
                  </a:lnTo>
                  <a:lnTo>
                    <a:pt x="54" y="199"/>
                  </a:lnTo>
                  <a:lnTo>
                    <a:pt x="53" y="201"/>
                  </a:lnTo>
                  <a:lnTo>
                    <a:pt x="51" y="205"/>
                  </a:lnTo>
                  <a:lnTo>
                    <a:pt x="50" y="207"/>
                  </a:lnTo>
                  <a:lnTo>
                    <a:pt x="47" y="208"/>
                  </a:lnTo>
                  <a:lnTo>
                    <a:pt x="45" y="209"/>
                  </a:lnTo>
                  <a:lnTo>
                    <a:pt x="45" y="211"/>
                  </a:lnTo>
                  <a:lnTo>
                    <a:pt x="40" y="218"/>
                  </a:lnTo>
                  <a:lnTo>
                    <a:pt x="39" y="217"/>
                  </a:lnTo>
                  <a:lnTo>
                    <a:pt x="37" y="216"/>
                  </a:lnTo>
                  <a:lnTo>
                    <a:pt x="35" y="216"/>
                  </a:lnTo>
                  <a:lnTo>
                    <a:pt x="34" y="218"/>
                  </a:lnTo>
                  <a:lnTo>
                    <a:pt x="32" y="219"/>
                  </a:lnTo>
                  <a:lnTo>
                    <a:pt x="31" y="222"/>
                  </a:lnTo>
                  <a:lnTo>
                    <a:pt x="28" y="223"/>
                  </a:lnTo>
                  <a:lnTo>
                    <a:pt x="27" y="224"/>
                  </a:lnTo>
                  <a:lnTo>
                    <a:pt x="23" y="226"/>
                  </a:lnTo>
                  <a:lnTo>
                    <a:pt x="19" y="226"/>
                  </a:lnTo>
                  <a:lnTo>
                    <a:pt x="17" y="226"/>
                  </a:lnTo>
                  <a:lnTo>
                    <a:pt x="16" y="228"/>
                  </a:lnTo>
                  <a:lnTo>
                    <a:pt x="15" y="232"/>
                  </a:lnTo>
                  <a:lnTo>
                    <a:pt x="13" y="236"/>
                  </a:lnTo>
                  <a:lnTo>
                    <a:pt x="6" y="243"/>
                  </a:lnTo>
                  <a:lnTo>
                    <a:pt x="3" y="245"/>
                  </a:lnTo>
                  <a:lnTo>
                    <a:pt x="2" y="248"/>
                  </a:lnTo>
                  <a:lnTo>
                    <a:pt x="1" y="251"/>
                  </a:lnTo>
                  <a:lnTo>
                    <a:pt x="2" y="253"/>
                  </a:lnTo>
                  <a:lnTo>
                    <a:pt x="1" y="260"/>
                  </a:lnTo>
                  <a:lnTo>
                    <a:pt x="0" y="263"/>
                  </a:lnTo>
                  <a:lnTo>
                    <a:pt x="1" y="265"/>
                  </a:lnTo>
                  <a:lnTo>
                    <a:pt x="2" y="266"/>
                  </a:lnTo>
                  <a:lnTo>
                    <a:pt x="8" y="270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79" name="Freeform 78"/>
            <p:cNvSpPr>
              <a:spLocks/>
            </p:cNvSpPr>
            <p:nvPr/>
          </p:nvSpPr>
          <p:spPr bwMode="auto">
            <a:xfrm>
              <a:off x="3452814" y="2484438"/>
              <a:ext cx="387350" cy="396875"/>
            </a:xfrm>
            <a:custGeom>
              <a:avLst/>
              <a:gdLst>
                <a:gd name="T0" fmla="*/ 230 w 244"/>
                <a:gd name="T1" fmla="*/ 175 h 250"/>
                <a:gd name="T2" fmla="*/ 224 w 244"/>
                <a:gd name="T3" fmla="*/ 185 h 250"/>
                <a:gd name="T4" fmla="*/ 205 w 244"/>
                <a:gd name="T5" fmla="*/ 185 h 250"/>
                <a:gd name="T6" fmla="*/ 193 w 244"/>
                <a:gd name="T7" fmla="*/ 187 h 250"/>
                <a:gd name="T8" fmla="*/ 183 w 244"/>
                <a:gd name="T9" fmla="*/ 201 h 250"/>
                <a:gd name="T10" fmla="*/ 179 w 244"/>
                <a:gd name="T11" fmla="*/ 214 h 250"/>
                <a:gd name="T12" fmla="*/ 174 w 244"/>
                <a:gd name="T13" fmla="*/ 222 h 250"/>
                <a:gd name="T14" fmla="*/ 167 w 244"/>
                <a:gd name="T15" fmla="*/ 237 h 250"/>
                <a:gd name="T16" fmla="*/ 145 w 244"/>
                <a:gd name="T17" fmla="*/ 242 h 250"/>
                <a:gd name="T18" fmla="*/ 141 w 244"/>
                <a:gd name="T19" fmla="*/ 247 h 250"/>
                <a:gd name="T20" fmla="*/ 131 w 244"/>
                <a:gd name="T21" fmla="*/ 248 h 250"/>
                <a:gd name="T22" fmla="*/ 120 w 244"/>
                <a:gd name="T23" fmla="*/ 248 h 250"/>
                <a:gd name="T24" fmla="*/ 116 w 244"/>
                <a:gd name="T25" fmla="*/ 247 h 250"/>
                <a:gd name="T26" fmla="*/ 42 w 244"/>
                <a:gd name="T27" fmla="*/ 249 h 250"/>
                <a:gd name="T28" fmla="*/ 42 w 244"/>
                <a:gd name="T29" fmla="*/ 237 h 250"/>
                <a:gd name="T30" fmla="*/ 45 w 244"/>
                <a:gd name="T31" fmla="*/ 225 h 250"/>
                <a:gd name="T32" fmla="*/ 48 w 244"/>
                <a:gd name="T33" fmla="*/ 205 h 250"/>
                <a:gd name="T34" fmla="*/ 54 w 244"/>
                <a:gd name="T35" fmla="*/ 184 h 250"/>
                <a:gd name="T36" fmla="*/ 28 w 244"/>
                <a:gd name="T37" fmla="*/ 183 h 250"/>
                <a:gd name="T38" fmla="*/ 17 w 244"/>
                <a:gd name="T39" fmla="*/ 176 h 250"/>
                <a:gd name="T40" fmla="*/ 20 w 244"/>
                <a:gd name="T41" fmla="*/ 170 h 250"/>
                <a:gd name="T42" fmla="*/ 23 w 244"/>
                <a:gd name="T43" fmla="*/ 160 h 250"/>
                <a:gd name="T44" fmla="*/ 24 w 244"/>
                <a:gd name="T45" fmla="*/ 150 h 250"/>
                <a:gd name="T46" fmla="*/ 21 w 244"/>
                <a:gd name="T47" fmla="*/ 146 h 250"/>
                <a:gd name="T48" fmla="*/ 25 w 244"/>
                <a:gd name="T49" fmla="*/ 140 h 250"/>
                <a:gd name="T50" fmla="*/ 30 w 244"/>
                <a:gd name="T51" fmla="*/ 137 h 250"/>
                <a:gd name="T52" fmla="*/ 33 w 244"/>
                <a:gd name="T53" fmla="*/ 132 h 250"/>
                <a:gd name="T54" fmla="*/ 25 w 244"/>
                <a:gd name="T55" fmla="*/ 120 h 250"/>
                <a:gd name="T56" fmla="*/ 13 w 244"/>
                <a:gd name="T57" fmla="*/ 113 h 250"/>
                <a:gd name="T58" fmla="*/ 12 w 244"/>
                <a:gd name="T59" fmla="*/ 106 h 250"/>
                <a:gd name="T60" fmla="*/ 4 w 244"/>
                <a:gd name="T61" fmla="*/ 102 h 250"/>
                <a:gd name="T62" fmla="*/ 5 w 244"/>
                <a:gd name="T63" fmla="*/ 97 h 250"/>
                <a:gd name="T64" fmla="*/ 5 w 244"/>
                <a:gd name="T65" fmla="*/ 88 h 250"/>
                <a:gd name="T66" fmla="*/ 8 w 244"/>
                <a:gd name="T67" fmla="*/ 82 h 250"/>
                <a:gd name="T68" fmla="*/ 1 w 244"/>
                <a:gd name="T69" fmla="*/ 82 h 250"/>
                <a:gd name="T70" fmla="*/ 7 w 244"/>
                <a:gd name="T71" fmla="*/ 80 h 250"/>
                <a:gd name="T72" fmla="*/ 80 w 244"/>
                <a:gd name="T73" fmla="*/ 69 h 250"/>
                <a:gd name="T74" fmla="*/ 105 w 244"/>
                <a:gd name="T75" fmla="*/ 46 h 250"/>
                <a:gd name="T76" fmla="*/ 110 w 244"/>
                <a:gd name="T77" fmla="*/ 34 h 250"/>
                <a:gd name="T78" fmla="*/ 117 w 244"/>
                <a:gd name="T79" fmla="*/ 29 h 250"/>
                <a:gd name="T80" fmla="*/ 137 w 244"/>
                <a:gd name="T81" fmla="*/ 17 h 250"/>
                <a:gd name="T82" fmla="*/ 143 w 244"/>
                <a:gd name="T83" fmla="*/ 12 h 250"/>
                <a:gd name="T84" fmla="*/ 153 w 244"/>
                <a:gd name="T85" fmla="*/ 7 h 250"/>
                <a:gd name="T86" fmla="*/ 163 w 244"/>
                <a:gd name="T87" fmla="*/ 9 h 250"/>
                <a:gd name="T88" fmla="*/ 169 w 244"/>
                <a:gd name="T89" fmla="*/ 22 h 250"/>
                <a:gd name="T90" fmla="*/ 164 w 244"/>
                <a:gd name="T91" fmla="*/ 33 h 250"/>
                <a:gd name="T92" fmla="*/ 159 w 244"/>
                <a:gd name="T93" fmla="*/ 40 h 250"/>
                <a:gd name="T94" fmla="*/ 163 w 244"/>
                <a:gd name="T95" fmla="*/ 52 h 250"/>
                <a:gd name="T96" fmla="*/ 163 w 244"/>
                <a:gd name="T97" fmla="*/ 72 h 250"/>
                <a:gd name="T98" fmla="*/ 163 w 244"/>
                <a:gd name="T99" fmla="*/ 86 h 250"/>
                <a:gd name="T100" fmla="*/ 176 w 244"/>
                <a:gd name="T101" fmla="*/ 94 h 250"/>
                <a:gd name="T102" fmla="*/ 185 w 244"/>
                <a:gd name="T103" fmla="*/ 103 h 250"/>
                <a:gd name="T104" fmla="*/ 190 w 244"/>
                <a:gd name="T105" fmla="*/ 111 h 250"/>
                <a:gd name="T106" fmla="*/ 201 w 244"/>
                <a:gd name="T107" fmla="*/ 119 h 250"/>
                <a:gd name="T108" fmla="*/ 210 w 244"/>
                <a:gd name="T109" fmla="*/ 127 h 250"/>
                <a:gd name="T110" fmla="*/ 216 w 244"/>
                <a:gd name="T111" fmla="*/ 137 h 250"/>
                <a:gd name="T112" fmla="*/ 223 w 244"/>
                <a:gd name="T113" fmla="*/ 145 h 250"/>
                <a:gd name="T114" fmla="*/ 229 w 244"/>
                <a:gd name="T115" fmla="*/ 156 h 250"/>
                <a:gd name="T116" fmla="*/ 244 w 244"/>
                <a:gd name="T117" fmla="*/ 16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50">
                  <a:moveTo>
                    <a:pt x="244" y="164"/>
                  </a:moveTo>
                  <a:lnTo>
                    <a:pt x="244" y="169"/>
                  </a:lnTo>
                  <a:lnTo>
                    <a:pt x="239" y="169"/>
                  </a:lnTo>
                  <a:lnTo>
                    <a:pt x="239" y="174"/>
                  </a:lnTo>
                  <a:lnTo>
                    <a:pt x="230" y="175"/>
                  </a:lnTo>
                  <a:lnTo>
                    <a:pt x="230" y="177"/>
                  </a:lnTo>
                  <a:lnTo>
                    <a:pt x="228" y="177"/>
                  </a:lnTo>
                  <a:lnTo>
                    <a:pt x="227" y="185"/>
                  </a:lnTo>
                  <a:lnTo>
                    <a:pt x="224" y="185"/>
                  </a:lnTo>
                  <a:lnTo>
                    <a:pt x="224" y="185"/>
                  </a:lnTo>
                  <a:lnTo>
                    <a:pt x="224" y="188"/>
                  </a:lnTo>
                  <a:lnTo>
                    <a:pt x="217" y="188"/>
                  </a:lnTo>
                  <a:lnTo>
                    <a:pt x="217" y="185"/>
                  </a:lnTo>
                  <a:lnTo>
                    <a:pt x="214" y="185"/>
                  </a:lnTo>
                  <a:lnTo>
                    <a:pt x="205" y="185"/>
                  </a:lnTo>
                  <a:lnTo>
                    <a:pt x="204" y="189"/>
                  </a:lnTo>
                  <a:lnTo>
                    <a:pt x="198" y="190"/>
                  </a:lnTo>
                  <a:lnTo>
                    <a:pt x="193" y="189"/>
                  </a:lnTo>
                  <a:lnTo>
                    <a:pt x="193" y="188"/>
                  </a:lnTo>
                  <a:lnTo>
                    <a:pt x="193" y="187"/>
                  </a:lnTo>
                  <a:lnTo>
                    <a:pt x="188" y="187"/>
                  </a:lnTo>
                  <a:lnTo>
                    <a:pt x="186" y="189"/>
                  </a:lnTo>
                  <a:lnTo>
                    <a:pt x="186" y="192"/>
                  </a:lnTo>
                  <a:lnTo>
                    <a:pt x="185" y="199"/>
                  </a:lnTo>
                  <a:lnTo>
                    <a:pt x="183" y="201"/>
                  </a:lnTo>
                  <a:lnTo>
                    <a:pt x="180" y="204"/>
                  </a:lnTo>
                  <a:lnTo>
                    <a:pt x="177" y="207"/>
                  </a:lnTo>
                  <a:lnTo>
                    <a:pt x="179" y="210"/>
                  </a:lnTo>
                  <a:lnTo>
                    <a:pt x="180" y="211"/>
                  </a:lnTo>
                  <a:lnTo>
                    <a:pt x="179" y="214"/>
                  </a:lnTo>
                  <a:lnTo>
                    <a:pt x="178" y="215"/>
                  </a:lnTo>
                  <a:lnTo>
                    <a:pt x="177" y="217"/>
                  </a:lnTo>
                  <a:lnTo>
                    <a:pt x="175" y="218"/>
                  </a:lnTo>
                  <a:lnTo>
                    <a:pt x="175" y="220"/>
                  </a:lnTo>
                  <a:lnTo>
                    <a:pt x="174" y="222"/>
                  </a:lnTo>
                  <a:lnTo>
                    <a:pt x="173" y="227"/>
                  </a:lnTo>
                  <a:lnTo>
                    <a:pt x="171" y="230"/>
                  </a:lnTo>
                  <a:lnTo>
                    <a:pt x="171" y="233"/>
                  </a:lnTo>
                  <a:lnTo>
                    <a:pt x="169" y="235"/>
                  </a:lnTo>
                  <a:lnTo>
                    <a:pt x="167" y="237"/>
                  </a:lnTo>
                  <a:lnTo>
                    <a:pt x="166" y="238"/>
                  </a:lnTo>
                  <a:lnTo>
                    <a:pt x="163" y="240"/>
                  </a:lnTo>
                  <a:lnTo>
                    <a:pt x="152" y="243"/>
                  </a:lnTo>
                  <a:lnTo>
                    <a:pt x="148" y="242"/>
                  </a:lnTo>
                  <a:lnTo>
                    <a:pt x="145" y="242"/>
                  </a:lnTo>
                  <a:lnTo>
                    <a:pt x="145" y="243"/>
                  </a:lnTo>
                  <a:lnTo>
                    <a:pt x="145" y="246"/>
                  </a:lnTo>
                  <a:lnTo>
                    <a:pt x="144" y="247"/>
                  </a:lnTo>
                  <a:lnTo>
                    <a:pt x="142" y="247"/>
                  </a:lnTo>
                  <a:lnTo>
                    <a:pt x="141" y="247"/>
                  </a:lnTo>
                  <a:lnTo>
                    <a:pt x="140" y="249"/>
                  </a:lnTo>
                  <a:lnTo>
                    <a:pt x="138" y="250"/>
                  </a:lnTo>
                  <a:lnTo>
                    <a:pt x="137" y="250"/>
                  </a:lnTo>
                  <a:lnTo>
                    <a:pt x="134" y="249"/>
                  </a:lnTo>
                  <a:lnTo>
                    <a:pt x="131" y="248"/>
                  </a:lnTo>
                  <a:lnTo>
                    <a:pt x="130" y="248"/>
                  </a:lnTo>
                  <a:lnTo>
                    <a:pt x="129" y="249"/>
                  </a:lnTo>
                  <a:lnTo>
                    <a:pt x="126" y="250"/>
                  </a:lnTo>
                  <a:lnTo>
                    <a:pt x="125" y="250"/>
                  </a:lnTo>
                  <a:lnTo>
                    <a:pt x="120" y="248"/>
                  </a:lnTo>
                  <a:lnTo>
                    <a:pt x="118" y="248"/>
                  </a:lnTo>
                  <a:lnTo>
                    <a:pt x="118" y="248"/>
                  </a:lnTo>
                  <a:lnTo>
                    <a:pt x="117" y="248"/>
                  </a:lnTo>
                  <a:lnTo>
                    <a:pt x="117" y="247"/>
                  </a:lnTo>
                  <a:lnTo>
                    <a:pt x="116" y="247"/>
                  </a:lnTo>
                  <a:lnTo>
                    <a:pt x="115" y="247"/>
                  </a:lnTo>
                  <a:lnTo>
                    <a:pt x="111" y="248"/>
                  </a:lnTo>
                  <a:lnTo>
                    <a:pt x="60" y="249"/>
                  </a:lnTo>
                  <a:lnTo>
                    <a:pt x="47" y="250"/>
                  </a:lnTo>
                  <a:lnTo>
                    <a:pt x="42" y="249"/>
                  </a:lnTo>
                  <a:lnTo>
                    <a:pt x="43" y="246"/>
                  </a:lnTo>
                  <a:lnTo>
                    <a:pt x="43" y="244"/>
                  </a:lnTo>
                  <a:lnTo>
                    <a:pt x="44" y="242"/>
                  </a:lnTo>
                  <a:lnTo>
                    <a:pt x="43" y="239"/>
                  </a:lnTo>
                  <a:lnTo>
                    <a:pt x="42" y="237"/>
                  </a:lnTo>
                  <a:lnTo>
                    <a:pt x="43" y="236"/>
                  </a:lnTo>
                  <a:lnTo>
                    <a:pt x="44" y="232"/>
                  </a:lnTo>
                  <a:lnTo>
                    <a:pt x="44" y="231"/>
                  </a:lnTo>
                  <a:lnTo>
                    <a:pt x="44" y="226"/>
                  </a:lnTo>
                  <a:lnTo>
                    <a:pt x="45" y="225"/>
                  </a:lnTo>
                  <a:lnTo>
                    <a:pt x="45" y="222"/>
                  </a:lnTo>
                  <a:lnTo>
                    <a:pt x="46" y="220"/>
                  </a:lnTo>
                  <a:lnTo>
                    <a:pt x="47" y="213"/>
                  </a:lnTo>
                  <a:lnTo>
                    <a:pt x="47" y="209"/>
                  </a:lnTo>
                  <a:lnTo>
                    <a:pt x="48" y="205"/>
                  </a:lnTo>
                  <a:lnTo>
                    <a:pt x="48" y="203"/>
                  </a:lnTo>
                  <a:lnTo>
                    <a:pt x="48" y="194"/>
                  </a:lnTo>
                  <a:lnTo>
                    <a:pt x="50" y="189"/>
                  </a:lnTo>
                  <a:lnTo>
                    <a:pt x="53" y="185"/>
                  </a:lnTo>
                  <a:lnTo>
                    <a:pt x="54" y="184"/>
                  </a:lnTo>
                  <a:lnTo>
                    <a:pt x="56" y="183"/>
                  </a:lnTo>
                  <a:lnTo>
                    <a:pt x="57" y="182"/>
                  </a:lnTo>
                  <a:lnTo>
                    <a:pt x="58" y="181"/>
                  </a:lnTo>
                  <a:lnTo>
                    <a:pt x="32" y="182"/>
                  </a:lnTo>
                  <a:lnTo>
                    <a:pt x="28" y="183"/>
                  </a:lnTo>
                  <a:lnTo>
                    <a:pt x="24" y="184"/>
                  </a:lnTo>
                  <a:lnTo>
                    <a:pt x="22" y="184"/>
                  </a:lnTo>
                  <a:lnTo>
                    <a:pt x="21" y="183"/>
                  </a:lnTo>
                  <a:lnTo>
                    <a:pt x="18" y="179"/>
                  </a:lnTo>
                  <a:lnTo>
                    <a:pt x="17" y="176"/>
                  </a:lnTo>
                  <a:lnTo>
                    <a:pt x="19" y="176"/>
                  </a:lnTo>
                  <a:lnTo>
                    <a:pt x="20" y="174"/>
                  </a:lnTo>
                  <a:lnTo>
                    <a:pt x="20" y="173"/>
                  </a:lnTo>
                  <a:lnTo>
                    <a:pt x="20" y="171"/>
                  </a:lnTo>
                  <a:lnTo>
                    <a:pt x="20" y="170"/>
                  </a:lnTo>
                  <a:lnTo>
                    <a:pt x="20" y="169"/>
                  </a:lnTo>
                  <a:lnTo>
                    <a:pt x="21" y="166"/>
                  </a:lnTo>
                  <a:lnTo>
                    <a:pt x="21" y="163"/>
                  </a:lnTo>
                  <a:lnTo>
                    <a:pt x="23" y="162"/>
                  </a:lnTo>
                  <a:lnTo>
                    <a:pt x="23" y="160"/>
                  </a:lnTo>
                  <a:lnTo>
                    <a:pt x="23" y="159"/>
                  </a:lnTo>
                  <a:lnTo>
                    <a:pt x="21" y="157"/>
                  </a:lnTo>
                  <a:lnTo>
                    <a:pt x="21" y="152"/>
                  </a:lnTo>
                  <a:lnTo>
                    <a:pt x="23" y="151"/>
                  </a:lnTo>
                  <a:lnTo>
                    <a:pt x="24" y="150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1" y="146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22" y="142"/>
                  </a:lnTo>
                  <a:lnTo>
                    <a:pt x="23" y="141"/>
                  </a:lnTo>
                  <a:lnTo>
                    <a:pt x="25" y="140"/>
                  </a:lnTo>
                  <a:lnTo>
                    <a:pt x="28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1" y="139"/>
                  </a:lnTo>
                  <a:lnTo>
                    <a:pt x="30" y="137"/>
                  </a:lnTo>
                  <a:lnTo>
                    <a:pt x="30" y="136"/>
                  </a:lnTo>
                  <a:lnTo>
                    <a:pt x="30" y="135"/>
                  </a:lnTo>
                  <a:lnTo>
                    <a:pt x="32" y="134"/>
                  </a:lnTo>
                  <a:lnTo>
                    <a:pt x="33" y="133"/>
                  </a:lnTo>
                  <a:lnTo>
                    <a:pt x="33" y="132"/>
                  </a:lnTo>
                  <a:lnTo>
                    <a:pt x="32" y="130"/>
                  </a:lnTo>
                  <a:lnTo>
                    <a:pt x="30" y="126"/>
                  </a:lnTo>
                  <a:lnTo>
                    <a:pt x="29" y="124"/>
                  </a:lnTo>
                  <a:lnTo>
                    <a:pt x="27" y="122"/>
                  </a:lnTo>
                  <a:lnTo>
                    <a:pt x="25" y="120"/>
                  </a:lnTo>
                  <a:lnTo>
                    <a:pt x="23" y="121"/>
                  </a:lnTo>
                  <a:lnTo>
                    <a:pt x="21" y="121"/>
                  </a:lnTo>
                  <a:lnTo>
                    <a:pt x="16" y="117"/>
                  </a:lnTo>
                  <a:lnTo>
                    <a:pt x="14" y="115"/>
                  </a:lnTo>
                  <a:lnTo>
                    <a:pt x="13" y="113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07"/>
                  </a:lnTo>
                  <a:lnTo>
                    <a:pt x="13" y="106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7" y="106"/>
                  </a:lnTo>
                  <a:lnTo>
                    <a:pt x="6" y="104"/>
                  </a:lnTo>
                  <a:lnTo>
                    <a:pt x="5" y="103"/>
                  </a:lnTo>
                  <a:lnTo>
                    <a:pt x="4" y="102"/>
                  </a:lnTo>
                  <a:lnTo>
                    <a:pt x="3" y="101"/>
                  </a:lnTo>
                  <a:lnTo>
                    <a:pt x="3" y="100"/>
                  </a:lnTo>
                  <a:lnTo>
                    <a:pt x="3" y="99"/>
                  </a:lnTo>
                  <a:lnTo>
                    <a:pt x="4" y="99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4" y="92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6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7" y="80"/>
                  </a:lnTo>
                  <a:lnTo>
                    <a:pt x="73" y="80"/>
                  </a:lnTo>
                  <a:lnTo>
                    <a:pt x="76" y="77"/>
                  </a:lnTo>
                  <a:lnTo>
                    <a:pt x="78" y="76"/>
                  </a:lnTo>
                  <a:lnTo>
                    <a:pt x="79" y="72"/>
                  </a:lnTo>
                  <a:lnTo>
                    <a:pt x="80" y="69"/>
                  </a:lnTo>
                  <a:lnTo>
                    <a:pt x="80" y="67"/>
                  </a:lnTo>
                  <a:lnTo>
                    <a:pt x="81" y="66"/>
                  </a:lnTo>
                  <a:lnTo>
                    <a:pt x="89" y="52"/>
                  </a:lnTo>
                  <a:lnTo>
                    <a:pt x="105" y="51"/>
                  </a:lnTo>
                  <a:lnTo>
                    <a:pt x="105" y="46"/>
                  </a:lnTo>
                  <a:lnTo>
                    <a:pt x="108" y="45"/>
                  </a:lnTo>
                  <a:lnTo>
                    <a:pt x="108" y="39"/>
                  </a:lnTo>
                  <a:lnTo>
                    <a:pt x="111" y="39"/>
                  </a:lnTo>
                  <a:lnTo>
                    <a:pt x="111" y="38"/>
                  </a:lnTo>
                  <a:lnTo>
                    <a:pt x="110" y="34"/>
                  </a:lnTo>
                  <a:lnTo>
                    <a:pt x="115" y="34"/>
                  </a:lnTo>
                  <a:lnTo>
                    <a:pt x="115" y="31"/>
                  </a:lnTo>
                  <a:lnTo>
                    <a:pt x="116" y="31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8" y="19"/>
                  </a:lnTo>
                  <a:lnTo>
                    <a:pt x="118" y="17"/>
                  </a:lnTo>
                  <a:lnTo>
                    <a:pt x="137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3" y="15"/>
                  </a:lnTo>
                  <a:lnTo>
                    <a:pt x="143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2" y="10"/>
                  </a:lnTo>
                  <a:lnTo>
                    <a:pt x="152" y="7"/>
                  </a:lnTo>
                  <a:lnTo>
                    <a:pt x="153" y="7"/>
                  </a:lnTo>
                  <a:lnTo>
                    <a:pt x="154" y="6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3" y="9"/>
                  </a:lnTo>
                  <a:lnTo>
                    <a:pt x="163" y="17"/>
                  </a:lnTo>
                  <a:lnTo>
                    <a:pt x="167" y="17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2"/>
                  </a:lnTo>
                  <a:lnTo>
                    <a:pt x="171" y="22"/>
                  </a:lnTo>
                  <a:lnTo>
                    <a:pt x="171" y="26"/>
                  </a:lnTo>
                  <a:lnTo>
                    <a:pt x="169" y="26"/>
                  </a:lnTo>
                  <a:lnTo>
                    <a:pt x="169" y="32"/>
                  </a:lnTo>
                  <a:lnTo>
                    <a:pt x="164" y="33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2" y="39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5"/>
                  </a:lnTo>
                  <a:lnTo>
                    <a:pt x="162" y="45"/>
                  </a:lnTo>
                  <a:lnTo>
                    <a:pt x="161" y="49"/>
                  </a:lnTo>
                  <a:lnTo>
                    <a:pt x="161" y="51"/>
                  </a:lnTo>
                  <a:lnTo>
                    <a:pt x="163" y="52"/>
                  </a:lnTo>
                  <a:lnTo>
                    <a:pt x="163" y="59"/>
                  </a:lnTo>
                  <a:lnTo>
                    <a:pt x="161" y="59"/>
                  </a:lnTo>
                  <a:lnTo>
                    <a:pt x="161" y="67"/>
                  </a:lnTo>
                  <a:lnTo>
                    <a:pt x="163" y="67"/>
                  </a:lnTo>
                  <a:lnTo>
                    <a:pt x="163" y="72"/>
                  </a:lnTo>
                  <a:lnTo>
                    <a:pt x="159" y="72"/>
                  </a:lnTo>
                  <a:lnTo>
                    <a:pt x="159" y="76"/>
                  </a:lnTo>
                  <a:lnTo>
                    <a:pt x="162" y="76"/>
                  </a:lnTo>
                  <a:lnTo>
                    <a:pt x="163" y="84"/>
                  </a:lnTo>
                  <a:lnTo>
                    <a:pt x="163" y="86"/>
                  </a:lnTo>
                  <a:lnTo>
                    <a:pt x="167" y="85"/>
                  </a:lnTo>
                  <a:lnTo>
                    <a:pt x="167" y="88"/>
                  </a:lnTo>
                  <a:lnTo>
                    <a:pt x="174" y="88"/>
                  </a:lnTo>
                  <a:lnTo>
                    <a:pt x="174" y="95"/>
                  </a:lnTo>
                  <a:lnTo>
                    <a:pt x="176" y="94"/>
                  </a:lnTo>
                  <a:lnTo>
                    <a:pt x="176" y="98"/>
                  </a:lnTo>
                  <a:lnTo>
                    <a:pt x="176" y="99"/>
                  </a:lnTo>
                  <a:lnTo>
                    <a:pt x="181" y="99"/>
                  </a:lnTo>
                  <a:lnTo>
                    <a:pt x="181" y="103"/>
                  </a:lnTo>
                  <a:lnTo>
                    <a:pt x="185" y="103"/>
                  </a:lnTo>
                  <a:lnTo>
                    <a:pt x="185" y="106"/>
                  </a:lnTo>
                  <a:lnTo>
                    <a:pt x="187" y="106"/>
                  </a:lnTo>
                  <a:lnTo>
                    <a:pt x="187" y="107"/>
                  </a:lnTo>
                  <a:lnTo>
                    <a:pt x="190" y="107"/>
                  </a:lnTo>
                  <a:lnTo>
                    <a:pt x="190" y="111"/>
                  </a:lnTo>
                  <a:lnTo>
                    <a:pt x="192" y="110"/>
                  </a:lnTo>
                  <a:lnTo>
                    <a:pt x="193" y="115"/>
                  </a:lnTo>
                  <a:lnTo>
                    <a:pt x="197" y="115"/>
                  </a:lnTo>
                  <a:lnTo>
                    <a:pt x="197" y="119"/>
                  </a:lnTo>
                  <a:lnTo>
                    <a:pt x="201" y="119"/>
                  </a:lnTo>
                  <a:lnTo>
                    <a:pt x="202" y="124"/>
                  </a:lnTo>
                  <a:lnTo>
                    <a:pt x="206" y="123"/>
                  </a:lnTo>
                  <a:lnTo>
                    <a:pt x="206" y="125"/>
                  </a:lnTo>
                  <a:lnTo>
                    <a:pt x="206" y="127"/>
                  </a:lnTo>
                  <a:lnTo>
                    <a:pt x="210" y="127"/>
                  </a:lnTo>
                  <a:lnTo>
                    <a:pt x="211" y="127"/>
                  </a:lnTo>
                  <a:lnTo>
                    <a:pt x="212" y="134"/>
                  </a:lnTo>
                  <a:lnTo>
                    <a:pt x="211" y="135"/>
                  </a:lnTo>
                  <a:lnTo>
                    <a:pt x="216" y="135"/>
                  </a:lnTo>
                  <a:lnTo>
                    <a:pt x="216" y="137"/>
                  </a:lnTo>
                  <a:lnTo>
                    <a:pt x="216" y="139"/>
                  </a:lnTo>
                  <a:lnTo>
                    <a:pt x="220" y="139"/>
                  </a:lnTo>
                  <a:lnTo>
                    <a:pt x="220" y="143"/>
                  </a:lnTo>
                  <a:lnTo>
                    <a:pt x="223" y="143"/>
                  </a:lnTo>
                  <a:lnTo>
                    <a:pt x="223" y="145"/>
                  </a:lnTo>
                  <a:lnTo>
                    <a:pt x="225" y="145"/>
                  </a:lnTo>
                  <a:lnTo>
                    <a:pt x="225" y="147"/>
                  </a:lnTo>
                  <a:lnTo>
                    <a:pt x="229" y="147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4" y="156"/>
                  </a:lnTo>
                  <a:lnTo>
                    <a:pt x="235" y="159"/>
                  </a:lnTo>
                  <a:lnTo>
                    <a:pt x="241" y="158"/>
                  </a:lnTo>
                  <a:lnTo>
                    <a:pt x="241" y="165"/>
                  </a:lnTo>
                  <a:lnTo>
                    <a:pt x="244" y="164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80" name="Freeform 80"/>
            <p:cNvSpPr>
              <a:spLocks/>
            </p:cNvSpPr>
            <p:nvPr/>
          </p:nvSpPr>
          <p:spPr bwMode="auto">
            <a:xfrm>
              <a:off x="2549526" y="1874838"/>
              <a:ext cx="385763" cy="681038"/>
            </a:xfrm>
            <a:custGeom>
              <a:avLst/>
              <a:gdLst>
                <a:gd name="T0" fmla="*/ 234 w 243"/>
                <a:gd name="T1" fmla="*/ 73 h 429"/>
                <a:gd name="T2" fmla="*/ 234 w 243"/>
                <a:gd name="T3" fmla="*/ 62 h 429"/>
                <a:gd name="T4" fmla="*/ 231 w 243"/>
                <a:gd name="T5" fmla="*/ 52 h 429"/>
                <a:gd name="T6" fmla="*/ 226 w 243"/>
                <a:gd name="T7" fmla="*/ 39 h 429"/>
                <a:gd name="T8" fmla="*/ 220 w 243"/>
                <a:gd name="T9" fmla="*/ 26 h 429"/>
                <a:gd name="T10" fmla="*/ 154 w 243"/>
                <a:gd name="T11" fmla="*/ 26 h 429"/>
                <a:gd name="T12" fmla="*/ 83 w 243"/>
                <a:gd name="T13" fmla="*/ 25 h 429"/>
                <a:gd name="T14" fmla="*/ 77 w 243"/>
                <a:gd name="T15" fmla="*/ 49 h 429"/>
                <a:gd name="T16" fmla="*/ 73 w 243"/>
                <a:gd name="T17" fmla="*/ 66 h 429"/>
                <a:gd name="T18" fmla="*/ 63 w 243"/>
                <a:gd name="T19" fmla="*/ 93 h 429"/>
                <a:gd name="T20" fmla="*/ 60 w 243"/>
                <a:gd name="T21" fmla="*/ 102 h 429"/>
                <a:gd name="T22" fmla="*/ 62 w 243"/>
                <a:gd name="T23" fmla="*/ 117 h 429"/>
                <a:gd name="T24" fmla="*/ 69 w 243"/>
                <a:gd name="T25" fmla="*/ 124 h 429"/>
                <a:gd name="T26" fmla="*/ 70 w 243"/>
                <a:gd name="T27" fmla="*/ 140 h 429"/>
                <a:gd name="T28" fmla="*/ 65 w 243"/>
                <a:gd name="T29" fmla="*/ 157 h 429"/>
                <a:gd name="T30" fmla="*/ 56 w 243"/>
                <a:gd name="T31" fmla="*/ 179 h 429"/>
                <a:gd name="T32" fmla="*/ 44 w 243"/>
                <a:gd name="T33" fmla="*/ 204 h 429"/>
                <a:gd name="T34" fmla="*/ 52 w 243"/>
                <a:gd name="T35" fmla="*/ 196 h 429"/>
                <a:gd name="T36" fmla="*/ 59 w 243"/>
                <a:gd name="T37" fmla="*/ 187 h 429"/>
                <a:gd name="T38" fmla="*/ 70 w 243"/>
                <a:gd name="T39" fmla="*/ 179 h 429"/>
                <a:gd name="T40" fmla="*/ 74 w 243"/>
                <a:gd name="T41" fmla="*/ 187 h 429"/>
                <a:gd name="T42" fmla="*/ 59 w 243"/>
                <a:gd name="T43" fmla="*/ 191 h 429"/>
                <a:gd name="T44" fmla="*/ 50 w 243"/>
                <a:gd name="T45" fmla="*/ 207 h 429"/>
                <a:gd name="T46" fmla="*/ 47 w 243"/>
                <a:gd name="T47" fmla="*/ 214 h 429"/>
                <a:gd name="T48" fmla="*/ 48 w 243"/>
                <a:gd name="T49" fmla="*/ 223 h 429"/>
                <a:gd name="T50" fmla="*/ 43 w 243"/>
                <a:gd name="T51" fmla="*/ 228 h 429"/>
                <a:gd name="T52" fmla="*/ 36 w 243"/>
                <a:gd name="T53" fmla="*/ 222 h 429"/>
                <a:gd name="T54" fmla="*/ 43 w 243"/>
                <a:gd name="T55" fmla="*/ 209 h 429"/>
                <a:gd name="T56" fmla="*/ 29 w 243"/>
                <a:gd name="T57" fmla="*/ 229 h 429"/>
                <a:gd name="T58" fmla="*/ 27 w 243"/>
                <a:gd name="T59" fmla="*/ 242 h 429"/>
                <a:gd name="T60" fmla="*/ 24 w 243"/>
                <a:gd name="T61" fmla="*/ 246 h 429"/>
                <a:gd name="T62" fmla="*/ 19 w 243"/>
                <a:gd name="T63" fmla="*/ 249 h 429"/>
                <a:gd name="T64" fmla="*/ 7 w 243"/>
                <a:gd name="T65" fmla="*/ 275 h 429"/>
                <a:gd name="T66" fmla="*/ 5 w 243"/>
                <a:gd name="T67" fmla="*/ 288 h 429"/>
                <a:gd name="T68" fmla="*/ 7 w 243"/>
                <a:gd name="T69" fmla="*/ 311 h 429"/>
                <a:gd name="T70" fmla="*/ 14 w 243"/>
                <a:gd name="T71" fmla="*/ 331 h 429"/>
                <a:gd name="T72" fmla="*/ 13 w 243"/>
                <a:gd name="T73" fmla="*/ 344 h 429"/>
                <a:gd name="T74" fmla="*/ 17 w 243"/>
                <a:gd name="T75" fmla="*/ 358 h 429"/>
                <a:gd name="T76" fmla="*/ 33 w 243"/>
                <a:gd name="T77" fmla="*/ 371 h 429"/>
                <a:gd name="T78" fmla="*/ 50 w 243"/>
                <a:gd name="T79" fmla="*/ 384 h 429"/>
                <a:gd name="T80" fmla="*/ 59 w 243"/>
                <a:gd name="T81" fmla="*/ 390 h 429"/>
                <a:gd name="T82" fmla="*/ 76 w 243"/>
                <a:gd name="T83" fmla="*/ 402 h 429"/>
                <a:gd name="T84" fmla="*/ 81 w 243"/>
                <a:gd name="T85" fmla="*/ 422 h 429"/>
                <a:gd name="T86" fmla="*/ 95 w 243"/>
                <a:gd name="T87" fmla="*/ 429 h 429"/>
                <a:gd name="T88" fmla="*/ 211 w 243"/>
                <a:gd name="T89" fmla="*/ 307 h 429"/>
                <a:gd name="T90" fmla="*/ 208 w 243"/>
                <a:gd name="T91" fmla="*/ 205 h 429"/>
                <a:gd name="T92" fmla="*/ 208 w 243"/>
                <a:gd name="T93" fmla="*/ 194 h 429"/>
                <a:gd name="T94" fmla="*/ 206 w 243"/>
                <a:gd name="T95" fmla="*/ 185 h 429"/>
                <a:gd name="T96" fmla="*/ 197 w 243"/>
                <a:gd name="T97" fmla="*/ 173 h 429"/>
                <a:gd name="T98" fmla="*/ 193 w 243"/>
                <a:gd name="T99" fmla="*/ 159 h 429"/>
                <a:gd name="T100" fmla="*/ 207 w 243"/>
                <a:gd name="T101" fmla="*/ 154 h 429"/>
                <a:gd name="T102" fmla="*/ 225 w 243"/>
                <a:gd name="T103" fmla="*/ 161 h 429"/>
                <a:gd name="T104" fmla="*/ 237 w 243"/>
                <a:gd name="T105" fmla="*/ 143 h 429"/>
                <a:gd name="T106" fmla="*/ 239 w 243"/>
                <a:gd name="T107" fmla="*/ 122 h 429"/>
                <a:gd name="T108" fmla="*/ 239 w 243"/>
                <a:gd name="T109" fmla="*/ 99 h 429"/>
                <a:gd name="T110" fmla="*/ 242 w 243"/>
                <a:gd name="T111" fmla="*/ 8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429">
                  <a:moveTo>
                    <a:pt x="242" y="85"/>
                  </a:moveTo>
                  <a:lnTo>
                    <a:pt x="241" y="81"/>
                  </a:lnTo>
                  <a:lnTo>
                    <a:pt x="238" y="78"/>
                  </a:lnTo>
                  <a:lnTo>
                    <a:pt x="237" y="75"/>
                  </a:lnTo>
                  <a:lnTo>
                    <a:pt x="235" y="74"/>
                  </a:lnTo>
                  <a:lnTo>
                    <a:pt x="234" y="73"/>
                  </a:lnTo>
                  <a:lnTo>
                    <a:pt x="233" y="72"/>
                  </a:lnTo>
                  <a:lnTo>
                    <a:pt x="233" y="70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4" y="63"/>
                  </a:lnTo>
                  <a:lnTo>
                    <a:pt x="234" y="62"/>
                  </a:lnTo>
                  <a:lnTo>
                    <a:pt x="234" y="61"/>
                  </a:lnTo>
                  <a:lnTo>
                    <a:pt x="234" y="57"/>
                  </a:lnTo>
                  <a:lnTo>
                    <a:pt x="234" y="55"/>
                  </a:lnTo>
                  <a:lnTo>
                    <a:pt x="232" y="55"/>
                  </a:lnTo>
                  <a:lnTo>
                    <a:pt x="231" y="54"/>
                  </a:lnTo>
                  <a:lnTo>
                    <a:pt x="231" y="52"/>
                  </a:lnTo>
                  <a:lnTo>
                    <a:pt x="232" y="49"/>
                  </a:lnTo>
                  <a:lnTo>
                    <a:pt x="232" y="48"/>
                  </a:lnTo>
                  <a:lnTo>
                    <a:pt x="230" y="44"/>
                  </a:lnTo>
                  <a:lnTo>
                    <a:pt x="229" y="44"/>
                  </a:lnTo>
                  <a:lnTo>
                    <a:pt x="227" y="41"/>
                  </a:lnTo>
                  <a:lnTo>
                    <a:pt x="226" y="39"/>
                  </a:lnTo>
                  <a:lnTo>
                    <a:pt x="226" y="37"/>
                  </a:lnTo>
                  <a:lnTo>
                    <a:pt x="226" y="36"/>
                  </a:lnTo>
                  <a:lnTo>
                    <a:pt x="226" y="33"/>
                  </a:lnTo>
                  <a:lnTo>
                    <a:pt x="224" y="29"/>
                  </a:lnTo>
                  <a:lnTo>
                    <a:pt x="222" y="26"/>
                  </a:lnTo>
                  <a:lnTo>
                    <a:pt x="220" y="26"/>
                  </a:lnTo>
                  <a:lnTo>
                    <a:pt x="211" y="26"/>
                  </a:lnTo>
                  <a:lnTo>
                    <a:pt x="201" y="26"/>
                  </a:lnTo>
                  <a:lnTo>
                    <a:pt x="189" y="26"/>
                  </a:lnTo>
                  <a:lnTo>
                    <a:pt x="183" y="26"/>
                  </a:lnTo>
                  <a:lnTo>
                    <a:pt x="160" y="26"/>
                  </a:lnTo>
                  <a:lnTo>
                    <a:pt x="154" y="26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82" y="2"/>
                  </a:lnTo>
                  <a:lnTo>
                    <a:pt x="82" y="7"/>
                  </a:lnTo>
                  <a:lnTo>
                    <a:pt x="83" y="10"/>
                  </a:lnTo>
                  <a:lnTo>
                    <a:pt x="83" y="25"/>
                  </a:lnTo>
                  <a:lnTo>
                    <a:pt x="81" y="30"/>
                  </a:lnTo>
                  <a:lnTo>
                    <a:pt x="81" y="35"/>
                  </a:lnTo>
                  <a:lnTo>
                    <a:pt x="80" y="40"/>
                  </a:lnTo>
                  <a:lnTo>
                    <a:pt x="79" y="44"/>
                  </a:lnTo>
                  <a:lnTo>
                    <a:pt x="78" y="47"/>
                  </a:lnTo>
                  <a:lnTo>
                    <a:pt x="77" y="49"/>
                  </a:lnTo>
                  <a:lnTo>
                    <a:pt x="76" y="51"/>
                  </a:lnTo>
                  <a:lnTo>
                    <a:pt x="76" y="54"/>
                  </a:lnTo>
                  <a:lnTo>
                    <a:pt x="76" y="55"/>
                  </a:lnTo>
                  <a:lnTo>
                    <a:pt x="74" y="59"/>
                  </a:lnTo>
                  <a:lnTo>
                    <a:pt x="73" y="63"/>
                  </a:lnTo>
                  <a:lnTo>
                    <a:pt x="73" y="66"/>
                  </a:lnTo>
                  <a:lnTo>
                    <a:pt x="70" y="73"/>
                  </a:lnTo>
                  <a:lnTo>
                    <a:pt x="69" y="78"/>
                  </a:lnTo>
                  <a:lnTo>
                    <a:pt x="69" y="81"/>
                  </a:lnTo>
                  <a:lnTo>
                    <a:pt x="67" y="85"/>
                  </a:lnTo>
                  <a:lnTo>
                    <a:pt x="65" y="91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1" y="95"/>
                  </a:lnTo>
                  <a:lnTo>
                    <a:pt x="61" y="96"/>
                  </a:lnTo>
                  <a:lnTo>
                    <a:pt x="59" y="98"/>
                  </a:lnTo>
                  <a:lnTo>
                    <a:pt x="59" y="99"/>
                  </a:lnTo>
                  <a:lnTo>
                    <a:pt x="60" y="102"/>
                  </a:lnTo>
                  <a:lnTo>
                    <a:pt x="61" y="105"/>
                  </a:lnTo>
                  <a:lnTo>
                    <a:pt x="61" y="107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62" y="117"/>
                  </a:lnTo>
                  <a:lnTo>
                    <a:pt x="62" y="118"/>
                  </a:lnTo>
                  <a:lnTo>
                    <a:pt x="60" y="120"/>
                  </a:lnTo>
                  <a:lnTo>
                    <a:pt x="61" y="121"/>
                  </a:lnTo>
                  <a:lnTo>
                    <a:pt x="64" y="120"/>
                  </a:lnTo>
                  <a:lnTo>
                    <a:pt x="66" y="121"/>
                  </a:lnTo>
                  <a:lnTo>
                    <a:pt x="69" y="124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33"/>
                  </a:lnTo>
                  <a:lnTo>
                    <a:pt x="70" y="133"/>
                  </a:lnTo>
                  <a:lnTo>
                    <a:pt x="69" y="137"/>
                  </a:lnTo>
                  <a:lnTo>
                    <a:pt x="70" y="140"/>
                  </a:lnTo>
                  <a:lnTo>
                    <a:pt x="70" y="142"/>
                  </a:lnTo>
                  <a:lnTo>
                    <a:pt x="69" y="143"/>
                  </a:lnTo>
                  <a:lnTo>
                    <a:pt x="69" y="146"/>
                  </a:lnTo>
                  <a:lnTo>
                    <a:pt x="66" y="153"/>
                  </a:lnTo>
                  <a:lnTo>
                    <a:pt x="65" y="156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4"/>
                  </a:lnTo>
                  <a:lnTo>
                    <a:pt x="60" y="171"/>
                  </a:lnTo>
                  <a:lnTo>
                    <a:pt x="59" y="174"/>
                  </a:lnTo>
                  <a:lnTo>
                    <a:pt x="58" y="176"/>
                  </a:lnTo>
                  <a:lnTo>
                    <a:pt x="56" y="179"/>
                  </a:lnTo>
                  <a:lnTo>
                    <a:pt x="52" y="187"/>
                  </a:lnTo>
                  <a:lnTo>
                    <a:pt x="51" y="190"/>
                  </a:lnTo>
                  <a:lnTo>
                    <a:pt x="49" y="194"/>
                  </a:lnTo>
                  <a:lnTo>
                    <a:pt x="48" y="197"/>
                  </a:lnTo>
                  <a:lnTo>
                    <a:pt x="46" y="200"/>
                  </a:lnTo>
                  <a:lnTo>
                    <a:pt x="44" y="204"/>
                  </a:lnTo>
                  <a:lnTo>
                    <a:pt x="44" y="206"/>
                  </a:lnTo>
                  <a:lnTo>
                    <a:pt x="45" y="206"/>
                  </a:lnTo>
                  <a:lnTo>
                    <a:pt x="46" y="205"/>
                  </a:lnTo>
                  <a:lnTo>
                    <a:pt x="48" y="202"/>
                  </a:lnTo>
                  <a:lnTo>
                    <a:pt x="51" y="199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5" y="190"/>
                  </a:lnTo>
                  <a:lnTo>
                    <a:pt x="57" y="188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5"/>
                  </a:lnTo>
                  <a:lnTo>
                    <a:pt x="60" y="181"/>
                  </a:lnTo>
                  <a:lnTo>
                    <a:pt x="63" y="177"/>
                  </a:lnTo>
                  <a:lnTo>
                    <a:pt x="65" y="177"/>
                  </a:lnTo>
                  <a:lnTo>
                    <a:pt x="69" y="179"/>
                  </a:lnTo>
                  <a:lnTo>
                    <a:pt x="70" y="179"/>
                  </a:lnTo>
                  <a:lnTo>
                    <a:pt x="73" y="178"/>
                  </a:lnTo>
                  <a:lnTo>
                    <a:pt x="76" y="178"/>
                  </a:lnTo>
                  <a:lnTo>
                    <a:pt x="76" y="179"/>
                  </a:lnTo>
                  <a:lnTo>
                    <a:pt x="78" y="181"/>
                  </a:lnTo>
                  <a:lnTo>
                    <a:pt x="77" y="185"/>
                  </a:lnTo>
                  <a:lnTo>
                    <a:pt x="74" y="187"/>
                  </a:lnTo>
                  <a:lnTo>
                    <a:pt x="70" y="191"/>
                  </a:lnTo>
                  <a:lnTo>
                    <a:pt x="69" y="191"/>
                  </a:lnTo>
                  <a:lnTo>
                    <a:pt x="68" y="191"/>
                  </a:lnTo>
                  <a:lnTo>
                    <a:pt x="63" y="191"/>
                  </a:lnTo>
                  <a:lnTo>
                    <a:pt x="61" y="191"/>
                  </a:lnTo>
                  <a:lnTo>
                    <a:pt x="59" y="191"/>
                  </a:lnTo>
                  <a:lnTo>
                    <a:pt x="58" y="192"/>
                  </a:lnTo>
                  <a:lnTo>
                    <a:pt x="54" y="196"/>
                  </a:lnTo>
                  <a:lnTo>
                    <a:pt x="52" y="199"/>
                  </a:lnTo>
                  <a:lnTo>
                    <a:pt x="51" y="203"/>
                  </a:lnTo>
                  <a:lnTo>
                    <a:pt x="51" y="204"/>
                  </a:lnTo>
                  <a:lnTo>
                    <a:pt x="50" y="207"/>
                  </a:lnTo>
                  <a:lnTo>
                    <a:pt x="50" y="210"/>
                  </a:lnTo>
                  <a:lnTo>
                    <a:pt x="47" y="211"/>
                  </a:lnTo>
                  <a:lnTo>
                    <a:pt x="46" y="212"/>
                  </a:lnTo>
                  <a:lnTo>
                    <a:pt x="46" y="212"/>
                  </a:lnTo>
                  <a:lnTo>
                    <a:pt x="46" y="213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8" y="222"/>
                  </a:lnTo>
                  <a:lnTo>
                    <a:pt x="48" y="223"/>
                  </a:lnTo>
                  <a:lnTo>
                    <a:pt x="46" y="224"/>
                  </a:lnTo>
                  <a:lnTo>
                    <a:pt x="45" y="225"/>
                  </a:lnTo>
                  <a:lnTo>
                    <a:pt x="45" y="226"/>
                  </a:lnTo>
                  <a:lnTo>
                    <a:pt x="45" y="228"/>
                  </a:lnTo>
                  <a:lnTo>
                    <a:pt x="44" y="228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2" y="226"/>
                  </a:lnTo>
                  <a:lnTo>
                    <a:pt x="41" y="225"/>
                  </a:lnTo>
                  <a:lnTo>
                    <a:pt x="37" y="224"/>
                  </a:lnTo>
                  <a:lnTo>
                    <a:pt x="36" y="224"/>
                  </a:lnTo>
                  <a:lnTo>
                    <a:pt x="36" y="222"/>
                  </a:lnTo>
                  <a:lnTo>
                    <a:pt x="36" y="220"/>
                  </a:lnTo>
                  <a:lnTo>
                    <a:pt x="38" y="217"/>
                  </a:lnTo>
                  <a:lnTo>
                    <a:pt x="40" y="216"/>
                  </a:lnTo>
                  <a:lnTo>
                    <a:pt x="42" y="212"/>
                  </a:lnTo>
                  <a:lnTo>
                    <a:pt x="43" y="210"/>
                  </a:lnTo>
                  <a:lnTo>
                    <a:pt x="43" y="209"/>
                  </a:lnTo>
                  <a:lnTo>
                    <a:pt x="42" y="208"/>
                  </a:lnTo>
                  <a:lnTo>
                    <a:pt x="41" y="209"/>
                  </a:lnTo>
                  <a:lnTo>
                    <a:pt x="37" y="213"/>
                  </a:lnTo>
                  <a:lnTo>
                    <a:pt x="33" y="220"/>
                  </a:lnTo>
                  <a:lnTo>
                    <a:pt x="32" y="223"/>
                  </a:lnTo>
                  <a:lnTo>
                    <a:pt x="29" y="229"/>
                  </a:lnTo>
                  <a:lnTo>
                    <a:pt x="28" y="232"/>
                  </a:lnTo>
                  <a:lnTo>
                    <a:pt x="24" y="238"/>
                  </a:lnTo>
                  <a:lnTo>
                    <a:pt x="22" y="240"/>
                  </a:lnTo>
                  <a:lnTo>
                    <a:pt x="22" y="242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4"/>
                  </a:lnTo>
                  <a:lnTo>
                    <a:pt x="25" y="244"/>
                  </a:lnTo>
                  <a:lnTo>
                    <a:pt x="25" y="245"/>
                  </a:lnTo>
                  <a:lnTo>
                    <a:pt x="24" y="246"/>
                  </a:lnTo>
                  <a:lnTo>
                    <a:pt x="24" y="245"/>
                  </a:lnTo>
                  <a:lnTo>
                    <a:pt x="23" y="244"/>
                  </a:lnTo>
                  <a:lnTo>
                    <a:pt x="22" y="243"/>
                  </a:lnTo>
                  <a:lnTo>
                    <a:pt x="21" y="244"/>
                  </a:lnTo>
                  <a:lnTo>
                    <a:pt x="20" y="246"/>
                  </a:lnTo>
                  <a:lnTo>
                    <a:pt x="19" y="249"/>
                  </a:lnTo>
                  <a:lnTo>
                    <a:pt x="17" y="253"/>
                  </a:lnTo>
                  <a:lnTo>
                    <a:pt x="17" y="254"/>
                  </a:lnTo>
                  <a:lnTo>
                    <a:pt x="15" y="258"/>
                  </a:lnTo>
                  <a:lnTo>
                    <a:pt x="13" y="262"/>
                  </a:lnTo>
                  <a:lnTo>
                    <a:pt x="9" y="269"/>
                  </a:lnTo>
                  <a:lnTo>
                    <a:pt x="7" y="275"/>
                  </a:lnTo>
                  <a:lnTo>
                    <a:pt x="6" y="277"/>
                  </a:lnTo>
                  <a:lnTo>
                    <a:pt x="5" y="281"/>
                  </a:lnTo>
                  <a:lnTo>
                    <a:pt x="5" y="283"/>
                  </a:lnTo>
                  <a:lnTo>
                    <a:pt x="6" y="286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4" y="290"/>
                  </a:lnTo>
                  <a:lnTo>
                    <a:pt x="0" y="298"/>
                  </a:lnTo>
                  <a:lnTo>
                    <a:pt x="0" y="300"/>
                  </a:lnTo>
                  <a:lnTo>
                    <a:pt x="0" y="301"/>
                  </a:lnTo>
                  <a:lnTo>
                    <a:pt x="2" y="305"/>
                  </a:lnTo>
                  <a:lnTo>
                    <a:pt x="7" y="311"/>
                  </a:lnTo>
                  <a:lnTo>
                    <a:pt x="9" y="315"/>
                  </a:lnTo>
                  <a:lnTo>
                    <a:pt x="10" y="320"/>
                  </a:lnTo>
                  <a:lnTo>
                    <a:pt x="10" y="323"/>
                  </a:lnTo>
                  <a:lnTo>
                    <a:pt x="10" y="325"/>
                  </a:lnTo>
                  <a:lnTo>
                    <a:pt x="13" y="330"/>
                  </a:lnTo>
                  <a:lnTo>
                    <a:pt x="14" y="331"/>
                  </a:lnTo>
                  <a:lnTo>
                    <a:pt x="14" y="334"/>
                  </a:lnTo>
                  <a:lnTo>
                    <a:pt x="15" y="336"/>
                  </a:lnTo>
                  <a:lnTo>
                    <a:pt x="15" y="339"/>
                  </a:lnTo>
                  <a:lnTo>
                    <a:pt x="13" y="341"/>
                  </a:lnTo>
                  <a:lnTo>
                    <a:pt x="13" y="342"/>
                  </a:lnTo>
                  <a:lnTo>
                    <a:pt x="13" y="344"/>
                  </a:lnTo>
                  <a:lnTo>
                    <a:pt x="12" y="349"/>
                  </a:lnTo>
                  <a:lnTo>
                    <a:pt x="11" y="350"/>
                  </a:lnTo>
                  <a:lnTo>
                    <a:pt x="11" y="353"/>
                  </a:lnTo>
                  <a:lnTo>
                    <a:pt x="12" y="355"/>
                  </a:lnTo>
                  <a:lnTo>
                    <a:pt x="14" y="356"/>
                  </a:lnTo>
                  <a:lnTo>
                    <a:pt x="17" y="358"/>
                  </a:lnTo>
                  <a:lnTo>
                    <a:pt x="20" y="360"/>
                  </a:lnTo>
                  <a:lnTo>
                    <a:pt x="25" y="365"/>
                  </a:lnTo>
                  <a:lnTo>
                    <a:pt x="26" y="366"/>
                  </a:lnTo>
                  <a:lnTo>
                    <a:pt x="26" y="367"/>
                  </a:lnTo>
                  <a:lnTo>
                    <a:pt x="28" y="368"/>
                  </a:lnTo>
                  <a:lnTo>
                    <a:pt x="33" y="371"/>
                  </a:lnTo>
                  <a:lnTo>
                    <a:pt x="37" y="375"/>
                  </a:lnTo>
                  <a:lnTo>
                    <a:pt x="39" y="376"/>
                  </a:lnTo>
                  <a:lnTo>
                    <a:pt x="40" y="378"/>
                  </a:lnTo>
                  <a:lnTo>
                    <a:pt x="43" y="379"/>
                  </a:lnTo>
                  <a:lnTo>
                    <a:pt x="44" y="379"/>
                  </a:lnTo>
                  <a:lnTo>
                    <a:pt x="50" y="384"/>
                  </a:lnTo>
                  <a:lnTo>
                    <a:pt x="54" y="388"/>
                  </a:lnTo>
                  <a:lnTo>
                    <a:pt x="55" y="388"/>
                  </a:lnTo>
                  <a:lnTo>
                    <a:pt x="55" y="390"/>
                  </a:lnTo>
                  <a:lnTo>
                    <a:pt x="57" y="390"/>
                  </a:lnTo>
                  <a:lnTo>
                    <a:pt x="58" y="390"/>
                  </a:lnTo>
                  <a:lnTo>
                    <a:pt x="59" y="390"/>
                  </a:lnTo>
                  <a:lnTo>
                    <a:pt x="60" y="392"/>
                  </a:lnTo>
                  <a:lnTo>
                    <a:pt x="61" y="394"/>
                  </a:lnTo>
                  <a:lnTo>
                    <a:pt x="65" y="394"/>
                  </a:lnTo>
                  <a:lnTo>
                    <a:pt x="67" y="396"/>
                  </a:lnTo>
                  <a:lnTo>
                    <a:pt x="73" y="399"/>
                  </a:lnTo>
                  <a:lnTo>
                    <a:pt x="76" y="402"/>
                  </a:lnTo>
                  <a:lnTo>
                    <a:pt x="79" y="405"/>
                  </a:lnTo>
                  <a:lnTo>
                    <a:pt x="80" y="407"/>
                  </a:lnTo>
                  <a:lnTo>
                    <a:pt x="80" y="412"/>
                  </a:lnTo>
                  <a:lnTo>
                    <a:pt x="80" y="415"/>
                  </a:lnTo>
                  <a:lnTo>
                    <a:pt x="81" y="418"/>
                  </a:lnTo>
                  <a:lnTo>
                    <a:pt x="81" y="422"/>
                  </a:lnTo>
                  <a:lnTo>
                    <a:pt x="81" y="423"/>
                  </a:lnTo>
                  <a:lnTo>
                    <a:pt x="83" y="423"/>
                  </a:lnTo>
                  <a:lnTo>
                    <a:pt x="89" y="423"/>
                  </a:lnTo>
                  <a:lnTo>
                    <a:pt x="90" y="424"/>
                  </a:lnTo>
                  <a:lnTo>
                    <a:pt x="91" y="425"/>
                  </a:lnTo>
                  <a:lnTo>
                    <a:pt x="95" y="429"/>
                  </a:lnTo>
                  <a:lnTo>
                    <a:pt x="94" y="429"/>
                  </a:lnTo>
                  <a:lnTo>
                    <a:pt x="104" y="429"/>
                  </a:lnTo>
                  <a:lnTo>
                    <a:pt x="169" y="429"/>
                  </a:lnTo>
                  <a:lnTo>
                    <a:pt x="210" y="429"/>
                  </a:lnTo>
                  <a:lnTo>
                    <a:pt x="211" y="348"/>
                  </a:lnTo>
                  <a:lnTo>
                    <a:pt x="211" y="307"/>
                  </a:lnTo>
                  <a:lnTo>
                    <a:pt x="211" y="217"/>
                  </a:lnTo>
                  <a:lnTo>
                    <a:pt x="211" y="214"/>
                  </a:lnTo>
                  <a:lnTo>
                    <a:pt x="208" y="209"/>
                  </a:lnTo>
                  <a:lnTo>
                    <a:pt x="208" y="207"/>
                  </a:lnTo>
                  <a:lnTo>
                    <a:pt x="208" y="206"/>
                  </a:lnTo>
                  <a:lnTo>
                    <a:pt x="208" y="205"/>
                  </a:lnTo>
                  <a:lnTo>
                    <a:pt x="208" y="202"/>
                  </a:lnTo>
                  <a:lnTo>
                    <a:pt x="208" y="201"/>
                  </a:lnTo>
                  <a:lnTo>
                    <a:pt x="205" y="198"/>
                  </a:lnTo>
                  <a:lnTo>
                    <a:pt x="205" y="197"/>
                  </a:lnTo>
                  <a:lnTo>
                    <a:pt x="205" y="196"/>
                  </a:lnTo>
                  <a:lnTo>
                    <a:pt x="208" y="194"/>
                  </a:lnTo>
                  <a:lnTo>
                    <a:pt x="207" y="192"/>
                  </a:lnTo>
                  <a:lnTo>
                    <a:pt x="205" y="190"/>
                  </a:lnTo>
                  <a:lnTo>
                    <a:pt x="205" y="188"/>
                  </a:lnTo>
                  <a:lnTo>
                    <a:pt x="205" y="187"/>
                  </a:lnTo>
                  <a:lnTo>
                    <a:pt x="206" y="187"/>
                  </a:lnTo>
                  <a:lnTo>
                    <a:pt x="206" y="185"/>
                  </a:lnTo>
                  <a:lnTo>
                    <a:pt x="205" y="184"/>
                  </a:lnTo>
                  <a:lnTo>
                    <a:pt x="205" y="181"/>
                  </a:lnTo>
                  <a:lnTo>
                    <a:pt x="202" y="180"/>
                  </a:lnTo>
                  <a:lnTo>
                    <a:pt x="201" y="176"/>
                  </a:lnTo>
                  <a:lnTo>
                    <a:pt x="199" y="174"/>
                  </a:lnTo>
                  <a:lnTo>
                    <a:pt x="197" y="173"/>
                  </a:lnTo>
                  <a:lnTo>
                    <a:pt x="196" y="172"/>
                  </a:lnTo>
                  <a:lnTo>
                    <a:pt x="196" y="170"/>
                  </a:lnTo>
                  <a:lnTo>
                    <a:pt x="196" y="166"/>
                  </a:lnTo>
                  <a:lnTo>
                    <a:pt x="194" y="162"/>
                  </a:lnTo>
                  <a:lnTo>
                    <a:pt x="194" y="161"/>
                  </a:lnTo>
                  <a:lnTo>
                    <a:pt x="193" y="159"/>
                  </a:lnTo>
                  <a:lnTo>
                    <a:pt x="193" y="158"/>
                  </a:lnTo>
                  <a:lnTo>
                    <a:pt x="194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5" y="156"/>
                  </a:lnTo>
                  <a:lnTo>
                    <a:pt x="207" y="154"/>
                  </a:lnTo>
                  <a:lnTo>
                    <a:pt x="211" y="157"/>
                  </a:lnTo>
                  <a:lnTo>
                    <a:pt x="215" y="157"/>
                  </a:lnTo>
                  <a:lnTo>
                    <a:pt x="217" y="158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6" y="159"/>
                  </a:lnTo>
                  <a:lnTo>
                    <a:pt x="230" y="155"/>
                  </a:lnTo>
                  <a:lnTo>
                    <a:pt x="234" y="153"/>
                  </a:lnTo>
                  <a:lnTo>
                    <a:pt x="233" y="151"/>
                  </a:lnTo>
                  <a:lnTo>
                    <a:pt x="234" y="147"/>
                  </a:lnTo>
                  <a:lnTo>
                    <a:pt x="237" y="143"/>
                  </a:lnTo>
                  <a:lnTo>
                    <a:pt x="238" y="140"/>
                  </a:lnTo>
                  <a:lnTo>
                    <a:pt x="242" y="136"/>
                  </a:lnTo>
                  <a:lnTo>
                    <a:pt x="243" y="133"/>
                  </a:lnTo>
                  <a:lnTo>
                    <a:pt x="242" y="129"/>
                  </a:lnTo>
                  <a:lnTo>
                    <a:pt x="240" y="127"/>
                  </a:lnTo>
                  <a:lnTo>
                    <a:pt x="239" y="122"/>
                  </a:lnTo>
                  <a:lnTo>
                    <a:pt x="237" y="120"/>
                  </a:lnTo>
                  <a:lnTo>
                    <a:pt x="231" y="114"/>
                  </a:lnTo>
                  <a:lnTo>
                    <a:pt x="230" y="113"/>
                  </a:lnTo>
                  <a:lnTo>
                    <a:pt x="237" y="109"/>
                  </a:lnTo>
                  <a:lnTo>
                    <a:pt x="238" y="106"/>
                  </a:lnTo>
                  <a:lnTo>
                    <a:pt x="239" y="99"/>
                  </a:lnTo>
                  <a:lnTo>
                    <a:pt x="240" y="96"/>
                  </a:lnTo>
                  <a:lnTo>
                    <a:pt x="239" y="94"/>
                  </a:lnTo>
                  <a:lnTo>
                    <a:pt x="239" y="92"/>
                  </a:lnTo>
                  <a:lnTo>
                    <a:pt x="240" y="90"/>
                  </a:lnTo>
                  <a:lnTo>
                    <a:pt x="242" y="87"/>
                  </a:lnTo>
                  <a:lnTo>
                    <a:pt x="242" y="8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81" name="Freeform 82"/>
            <p:cNvSpPr>
              <a:spLocks/>
            </p:cNvSpPr>
            <p:nvPr/>
          </p:nvSpPr>
          <p:spPr bwMode="auto">
            <a:xfrm>
              <a:off x="3078164" y="2346326"/>
              <a:ext cx="657225" cy="306388"/>
            </a:xfrm>
            <a:custGeom>
              <a:avLst/>
              <a:gdLst>
                <a:gd name="T0" fmla="*/ 10 w 414"/>
                <a:gd name="T1" fmla="*/ 58 h 193"/>
                <a:gd name="T2" fmla="*/ 15 w 414"/>
                <a:gd name="T3" fmla="*/ 74 h 193"/>
                <a:gd name="T4" fmla="*/ 14 w 414"/>
                <a:gd name="T5" fmla="*/ 90 h 193"/>
                <a:gd name="T6" fmla="*/ 18 w 414"/>
                <a:gd name="T7" fmla="*/ 102 h 193"/>
                <a:gd name="T8" fmla="*/ 18 w 414"/>
                <a:gd name="T9" fmla="*/ 113 h 193"/>
                <a:gd name="T10" fmla="*/ 23 w 414"/>
                <a:gd name="T11" fmla="*/ 133 h 193"/>
                <a:gd name="T12" fmla="*/ 30 w 414"/>
                <a:gd name="T13" fmla="*/ 149 h 193"/>
                <a:gd name="T14" fmla="*/ 23 w 414"/>
                <a:gd name="T15" fmla="*/ 161 h 193"/>
                <a:gd name="T16" fmla="*/ 22 w 414"/>
                <a:gd name="T17" fmla="*/ 170 h 193"/>
                <a:gd name="T18" fmla="*/ 22 w 414"/>
                <a:gd name="T19" fmla="*/ 182 h 193"/>
                <a:gd name="T20" fmla="*/ 115 w 414"/>
                <a:gd name="T21" fmla="*/ 191 h 193"/>
                <a:gd name="T22" fmla="*/ 242 w 414"/>
                <a:gd name="T23" fmla="*/ 191 h 193"/>
                <a:gd name="T24" fmla="*/ 239 w 414"/>
                <a:gd name="T25" fmla="*/ 186 h 193"/>
                <a:gd name="T26" fmla="*/ 240 w 414"/>
                <a:gd name="T27" fmla="*/ 179 h 193"/>
                <a:gd name="T28" fmla="*/ 245 w 414"/>
                <a:gd name="T29" fmla="*/ 171 h 193"/>
                <a:gd name="T30" fmla="*/ 239 w 414"/>
                <a:gd name="T31" fmla="*/ 169 h 193"/>
                <a:gd name="T32" fmla="*/ 237 w 414"/>
                <a:gd name="T33" fmla="*/ 166 h 193"/>
                <a:gd name="T34" fmla="*/ 314 w 414"/>
                <a:gd name="T35" fmla="*/ 163 h 193"/>
                <a:gd name="T36" fmla="*/ 325 w 414"/>
                <a:gd name="T37" fmla="*/ 139 h 193"/>
                <a:gd name="T38" fmla="*/ 347 w 414"/>
                <a:gd name="T39" fmla="*/ 126 h 193"/>
                <a:gd name="T40" fmla="*/ 352 w 414"/>
                <a:gd name="T41" fmla="*/ 118 h 193"/>
                <a:gd name="T42" fmla="*/ 354 w 414"/>
                <a:gd name="T43" fmla="*/ 106 h 193"/>
                <a:gd name="T44" fmla="*/ 378 w 414"/>
                <a:gd name="T45" fmla="*/ 102 h 193"/>
                <a:gd name="T46" fmla="*/ 388 w 414"/>
                <a:gd name="T47" fmla="*/ 97 h 193"/>
                <a:gd name="T48" fmla="*/ 394 w 414"/>
                <a:gd name="T49" fmla="*/ 87 h 193"/>
                <a:gd name="T50" fmla="*/ 394 w 414"/>
                <a:gd name="T51" fmla="*/ 78 h 193"/>
                <a:gd name="T52" fmla="*/ 400 w 414"/>
                <a:gd name="T53" fmla="*/ 76 h 193"/>
                <a:gd name="T54" fmla="*/ 411 w 414"/>
                <a:gd name="T55" fmla="*/ 68 h 193"/>
                <a:gd name="T56" fmla="*/ 412 w 414"/>
                <a:gd name="T57" fmla="*/ 51 h 193"/>
                <a:gd name="T58" fmla="*/ 412 w 414"/>
                <a:gd name="T59" fmla="*/ 46 h 193"/>
                <a:gd name="T60" fmla="*/ 405 w 414"/>
                <a:gd name="T61" fmla="*/ 35 h 193"/>
                <a:gd name="T62" fmla="*/ 389 w 414"/>
                <a:gd name="T63" fmla="*/ 31 h 193"/>
                <a:gd name="T64" fmla="*/ 382 w 414"/>
                <a:gd name="T65" fmla="*/ 13 h 193"/>
                <a:gd name="T66" fmla="*/ 376 w 414"/>
                <a:gd name="T67" fmla="*/ 2 h 193"/>
                <a:gd name="T68" fmla="*/ 358 w 414"/>
                <a:gd name="T69" fmla="*/ 5 h 193"/>
                <a:gd name="T70" fmla="*/ 340 w 414"/>
                <a:gd name="T71" fmla="*/ 5 h 193"/>
                <a:gd name="T72" fmla="*/ 331 w 414"/>
                <a:gd name="T73" fmla="*/ 0 h 193"/>
                <a:gd name="T74" fmla="*/ 314 w 414"/>
                <a:gd name="T75" fmla="*/ 5 h 193"/>
                <a:gd name="T76" fmla="*/ 281 w 414"/>
                <a:gd name="T77" fmla="*/ 5 h 193"/>
                <a:gd name="T78" fmla="*/ 257 w 414"/>
                <a:gd name="T79" fmla="*/ 10 h 193"/>
                <a:gd name="T80" fmla="*/ 238 w 414"/>
                <a:gd name="T81" fmla="*/ 14 h 193"/>
                <a:gd name="T82" fmla="*/ 216 w 414"/>
                <a:gd name="T83" fmla="*/ 19 h 193"/>
                <a:gd name="T84" fmla="*/ 206 w 414"/>
                <a:gd name="T85" fmla="*/ 23 h 193"/>
                <a:gd name="T86" fmla="*/ 188 w 414"/>
                <a:gd name="T87" fmla="*/ 23 h 193"/>
                <a:gd name="T88" fmla="*/ 164 w 414"/>
                <a:gd name="T89" fmla="*/ 25 h 193"/>
                <a:gd name="T90" fmla="*/ 145 w 414"/>
                <a:gd name="T91" fmla="*/ 23 h 193"/>
                <a:gd name="T92" fmla="*/ 123 w 414"/>
                <a:gd name="T93" fmla="*/ 21 h 193"/>
                <a:gd name="T94" fmla="*/ 101 w 414"/>
                <a:gd name="T95" fmla="*/ 31 h 193"/>
                <a:gd name="T96" fmla="*/ 91 w 414"/>
                <a:gd name="T97" fmla="*/ 35 h 193"/>
                <a:gd name="T98" fmla="*/ 80 w 414"/>
                <a:gd name="T99" fmla="*/ 31 h 193"/>
                <a:gd name="T100" fmla="*/ 73 w 414"/>
                <a:gd name="T101" fmla="*/ 26 h 193"/>
                <a:gd name="T102" fmla="*/ 39 w 414"/>
                <a:gd name="T103" fmla="*/ 35 h 193"/>
                <a:gd name="T104" fmla="*/ 29 w 414"/>
                <a:gd name="T105" fmla="*/ 43 h 193"/>
                <a:gd name="T106" fmla="*/ 10 w 414"/>
                <a:gd name="T107" fmla="*/ 44 h 193"/>
                <a:gd name="T108" fmla="*/ 1 w 414"/>
                <a:gd name="T109" fmla="*/ 5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4" h="193">
                  <a:moveTo>
                    <a:pt x="2" y="56"/>
                  </a:moveTo>
                  <a:lnTo>
                    <a:pt x="4" y="57"/>
                  </a:lnTo>
                  <a:lnTo>
                    <a:pt x="6" y="57"/>
                  </a:lnTo>
                  <a:lnTo>
                    <a:pt x="7" y="58"/>
                  </a:lnTo>
                  <a:lnTo>
                    <a:pt x="10" y="58"/>
                  </a:lnTo>
                  <a:lnTo>
                    <a:pt x="14" y="61"/>
                  </a:lnTo>
                  <a:lnTo>
                    <a:pt x="15" y="63"/>
                  </a:lnTo>
                  <a:lnTo>
                    <a:pt x="15" y="64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5" y="82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4" y="91"/>
                  </a:lnTo>
                  <a:lnTo>
                    <a:pt x="16" y="93"/>
                  </a:lnTo>
                  <a:lnTo>
                    <a:pt x="16" y="94"/>
                  </a:lnTo>
                  <a:lnTo>
                    <a:pt x="17" y="98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7" y="109"/>
                  </a:lnTo>
                  <a:lnTo>
                    <a:pt x="17" y="110"/>
                  </a:lnTo>
                  <a:lnTo>
                    <a:pt x="18" y="113"/>
                  </a:lnTo>
                  <a:lnTo>
                    <a:pt x="21" y="119"/>
                  </a:lnTo>
                  <a:lnTo>
                    <a:pt x="20" y="124"/>
                  </a:lnTo>
                  <a:lnTo>
                    <a:pt x="21" y="126"/>
                  </a:lnTo>
                  <a:lnTo>
                    <a:pt x="23" y="130"/>
                  </a:lnTo>
                  <a:lnTo>
                    <a:pt x="23" y="133"/>
                  </a:lnTo>
                  <a:lnTo>
                    <a:pt x="25" y="138"/>
                  </a:lnTo>
                  <a:lnTo>
                    <a:pt x="25" y="139"/>
                  </a:lnTo>
                  <a:lnTo>
                    <a:pt x="26" y="142"/>
                  </a:lnTo>
                  <a:lnTo>
                    <a:pt x="29" y="148"/>
                  </a:lnTo>
                  <a:lnTo>
                    <a:pt x="30" y="149"/>
                  </a:lnTo>
                  <a:lnTo>
                    <a:pt x="30" y="150"/>
                  </a:lnTo>
                  <a:lnTo>
                    <a:pt x="29" y="156"/>
                  </a:lnTo>
                  <a:lnTo>
                    <a:pt x="27" y="157"/>
                  </a:lnTo>
                  <a:lnTo>
                    <a:pt x="25" y="159"/>
                  </a:lnTo>
                  <a:lnTo>
                    <a:pt x="23" y="161"/>
                  </a:lnTo>
                  <a:lnTo>
                    <a:pt x="22" y="162"/>
                  </a:lnTo>
                  <a:lnTo>
                    <a:pt x="22" y="164"/>
                  </a:lnTo>
                  <a:lnTo>
                    <a:pt x="23" y="167"/>
                  </a:lnTo>
                  <a:lnTo>
                    <a:pt x="22" y="169"/>
                  </a:lnTo>
                  <a:lnTo>
                    <a:pt x="22" y="170"/>
                  </a:lnTo>
                  <a:lnTo>
                    <a:pt x="21" y="174"/>
                  </a:lnTo>
                  <a:lnTo>
                    <a:pt x="21" y="175"/>
                  </a:lnTo>
                  <a:lnTo>
                    <a:pt x="21" y="177"/>
                  </a:lnTo>
                  <a:lnTo>
                    <a:pt x="21" y="178"/>
                  </a:lnTo>
                  <a:lnTo>
                    <a:pt x="22" y="182"/>
                  </a:lnTo>
                  <a:lnTo>
                    <a:pt x="24" y="186"/>
                  </a:lnTo>
                  <a:lnTo>
                    <a:pt x="26" y="191"/>
                  </a:lnTo>
                  <a:lnTo>
                    <a:pt x="39" y="191"/>
                  </a:lnTo>
                  <a:lnTo>
                    <a:pt x="65" y="191"/>
                  </a:lnTo>
                  <a:lnTo>
                    <a:pt x="115" y="191"/>
                  </a:lnTo>
                  <a:lnTo>
                    <a:pt x="178" y="192"/>
                  </a:lnTo>
                  <a:lnTo>
                    <a:pt x="211" y="191"/>
                  </a:lnTo>
                  <a:lnTo>
                    <a:pt x="243" y="192"/>
                  </a:lnTo>
                  <a:lnTo>
                    <a:pt x="243" y="193"/>
                  </a:lnTo>
                  <a:lnTo>
                    <a:pt x="242" y="191"/>
                  </a:lnTo>
                  <a:lnTo>
                    <a:pt x="241" y="190"/>
                  </a:lnTo>
                  <a:lnTo>
                    <a:pt x="240" y="189"/>
                  </a:lnTo>
                  <a:lnTo>
                    <a:pt x="239" y="188"/>
                  </a:lnTo>
                  <a:lnTo>
                    <a:pt x="239" y="187"/>
                  </a:lnTo>
                  <a:lnTo>
                    <a:pt x="239" y="186"/>
                  </a:lnTo>
                  <a:lnTo>
                    <a:pt x="240" y="186"/>
                  </a:lnTo>
                  <a:lnTo>
                    <a:pt x="241" y="184"/>
                  </a:lnTo>
                  <a:lnTo>
                    <a:pt x="241" y="183"/>
                  </a:lnTo>
                  <a:lnTo>
                    <a:pt x="239" y="181"/>
                  </a:lnTo>
                  <a:lnTo>
                    <a:pt x="240" y="179"/>
                  </a:lnTo>
                  <a:lnTo>
                    <a:pt x="241" y="177"/>
                  </a:lnTo>
                  <a:lnTo>
                    <a:pt x="241" y="175"/>
                  </a:lnTo>
                  <a:lnTo>
                    <a:pt x="241" y="174"/>
                  </a:lnTo>
                  <a:lnTo>
                    <a:pt x="242" y="173"/>
                  </a:lnTo>
                  <a:lnTo>
                    <a:pt x="245" y="171"/>
                  </a:lnTo>
                  <a:lnTo>
                    <a:pt x="245" y="170"/>
                  </a:lnTo>
                  <a:lnTo>
                    <a:pt x="244" y="169"/>
                  </a:lnTo>
                  <a:lnTo>
                    <a:pt x="244" y="168"/>
                  </a:lnTo>
                  <a:lnTo>
                    <a:pt x="242" y="168"/>
                  </a:lnTo>
                  <a:lnTo>
                    <a:pt x="239" y="169"/>
                  </a:lnTo>
                  <a:lnTo>
                    <a:pt x="238" y="169"/>
                  </a:lnTo>
                  <a:lnTo>
                    <a:pt x="237" y="169"/>
                  </a:lnTo>
                  <a:lnTo>
                    <a:pt x="236" y="169"/>
                  </a:lnTo>
                  <a:lnTo>
                    <a:pt x="237" y="167"/>
                  </a:lnTo>
                  <a:lnTo>
                    <a:pt x="237" y="166"/>
                  </a:lnTo>
                  <a:lnTo>
                    <a:pt x="242" y="166"/>
                  </a:lnTo>
                  <a:lnTo>
                    <a:pt x="243" y="167"/>
                  </a:lnTo>
                  <a:lnTo>
                    <a:pt x="309" y="167"/>
                  </a:lnTo>
                  <a:lnTo>
                    <a:pt x="312" y="164"/>
                  </a:lnTo>
                  <a:lnTo>
                    <a:pt x="314" y="163"/>
                  </a:lnTo>
                  <a:lnTo>
                    <a:pt x="315" y="159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7" y="153"/>
                  </a:lnTo>
                  <a:lnTo>
                    <a:pt x="325" y="139"/>
                  </a:lnTo>
                  <a:lnTo>
                    <a:pt x="341" y="138"/>
                  </a:lnTo>
                  <a:lnTo>
                    <a:pt x="341" y="133"/>
                  </a:lnTo>
                  <a:lnTo>
                    <a:pt x="344" y="132"/>
                  </a:lnTo>
                  <a:lnTo>
                    <a:pt x="344" y="126"/>
                  </a:lnTo>
                  <a:lnTo>
                    <a:pt x="347" y="126"/>
                  </a:lnTo>
                  <a:lnTo>
                    <a:pt x="347" y="125"/>
                  </a:lnTo>
                  <a:lnTo>
                    <a:pt x="346" y="121"/>
                  </a:lnTo>
                  <a:lnTo>
                    <a:pt x="351" y="121"/>
                  </a:lnTo>
                  <a:lnTo>
                    <a:pt x="351" y="118"/>
                  </a:lnTo>
                  <a:lnTo>
                    <a:pt x="352" y="118"/>
                  </a:lnTo>
                  <a:lnTo>
                    <a:pt x="352" y="116"/>
                  </a:lnTo>
                  <a:lnTo>
                    <a:pt x="353" y="116"/>
                  </a:lnTo>
                  <a:lnTo>
                    <a:pt x="353" y="115"/>
                  </a:lnTo>
                  <a:lnTo>
                    <a:pt x="355" y="115"/>
                  </a:lnTo>
                  <a:lnTo>
                    <a:pt x="354" y="106"/>
                  </a:lnTo>
                  <a:lnTo>
                    <a:pt x="354" y="104"/>
                  </a:lnTo>
                  <a:lnTo>
                    <a:pt x="373" y="104"/>
                  </a:lnTo>
                  <a:lnTo>
                    <a:pt x="374" y="104"/>
                  </a:lnTo>
                  <a:lnTo>
                    <a:pt x="374" y="102"/>
                  </a:lnTo>
                  <a:lnTo>
                    <a:pt x="378" y="102"/>
                  </a:lnTo>
                  <a:lnTo>
                    <a:pt x="379" y="102"/>
                  </a:lnTo>
                  <a:lnTo>
                    <a:pt x="379" y="99"/>
                  </a:lnTo>
                  <a:lnTo>
                    <a:pt x="384" y="99"/>
                  </a:lnTo>
                  <a:lnTo>
                    <a:pt x="384" y="97"/>
                  </a:lnTo>
                  <a:lnTo>
                    <a:pt x="388" y="97"/>
                  </a:lnTo>
                  <a:lnTo>
                    <a:pt x="388" y="94"/>
                  </a:lnTo>
                  <a:lnTo>
                    <a:pt x="389" y="94"/>
                  </a:lnTo>
                  <a:lnTo>
                    <a:pt x="390" y="93"/>
                  </a:lnTo>
                  <a:lnTo>
                    <a:pt x="389" y="87"/>
                  </a:lnTo>
                  <a:lnTo>
                    <a:pt x="394" y="87"/>
                  </a:lnTo>
                  <a:lnTo>
                    <a:pt x="394" y="85"/>
                  </a:lnTo>
                  <a:lnTo>
                    <a:pt x="392" y="83"/>
                  </a:lnTo>
                  <a:lnTo>
                    <a:pt x="391" y="80"/>
                  </a:lnTo>
                  <a:lnTo>
                    <a:pt x="393" y="80"/>
                  </a:lnTo>
                  <a:lnTo>
                    <a:pt x="394" y="78"/>
                  </a:lnTo>
                  <a:lnTo>
                    <a:pt x="394" y="77"/>
                  </a:lnTo>
                  <a:lnTo>
                    <a:pt x="396" y="76"/>
                  </a:lnTo>
                  <a:lnTo>
                    <a:pt x="399" y="76"/>
                  </a:lnTo>
                  <a:lnTo>
                    <a:pt x="400" y="76"/>
                  </a:lnTo>
                  <a:lnTo>
                    <a:pt x="400" y="76"/>
                  </a:lnTo>
                  <a:lnTo>
                    <a:pt x="402" y="74"/>
                  </a:lnTo>
                  <a:lnTo>
                    <a:pt x="403" y="72"/>
                  </a:lnTo>
                  <a:lnTo>
                    <a:pt x="406" y="72"/>
                  </a:lnTo>
                  <a:lnTo>
                    <a:pt x="410" y="70"/>
                  </a:lnTo>
                  <a:lnTo>
                    <a:pt x="411" y="68"/>
                  </a:lnTo>
                  <a:lnTo>
                    <a:pt x="411" y="63"/>
                  </a:lnTo>
                  <a:lnTo>
                    <a:pt x="413" y="58"/>
                  </a:lnTo>
                  <a:lnTo>
                    <a:pt x="412" y="56"/>
                  </a:lnTo>
                  <a:lnTo>
                    <a:pt x="411" y="53"/>
                  </a:lnTo>
                  <a:lnTo>
                    <a:pt x="412" y="51"/>
                  </a:lnTo>
                  <a:lnTo>
                    <a:pt x="408" y="49"/>
                  </a:lnTo>
                  <a:lnTo>
                    <a:pt x="407" y="47"/>
                  </a:lnTo>
                  <a:lnTo>
                    <a:pt x="408" y="46"/>
                  </a:lnTo>
                  <a:lnTo>
                    <a:pt x="409" y="46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3" y="41"/>
                  </a:lnTo>
                  <a:lnTo>
                    <a:pt x="410" y="39"/>
                  </a:lnTo>
                  <a:lnTo>
                    <a:pt x="407" y="36"/>
                  </a:lnTo>
                  <a:lnTo>
                    <a:pt x="405" y="35"/>
                  </a:lnTo>
                  <a:lnTo>
                    <a:pt x="399" y="34"/>
                  </a:lnTo>
                  <a:lnTo>
                    <a:pt x="394" y="32"/>
                  </a:lnTo>
                  <a:lnTo>
                    <a:pt x="392" y="32"/>
                  </a:lnTo>
                  <a:lnTo>
                    <a:pt x="391" y="32"/>
                  </a:lnTo>
                  <a:lnTo>
                    <a:pt x="389" y="31"/>
                  </a:lnTo>
                  <a:lnTo>
                    <a:pt x="388" y="30"/>
                  </a:lnTo>
                  <a:lnTo>
                    <a:pt x="384" y="23"/>
                  </a:lnTo>
                  <a:lnTo>
                    <a:pt x="383" y="20"/>
                  </a:lnTo>
                  <a:lnTo>
                    <a:pt x="382" y="16"/>
                  </a:lnTo>
                  <a:lnTo>
                    <a:pt x="382" y="13"/>
                  </a:lnTo>
                  <a:lnTo>
                    <a:pt x="382" y="10"/>
                  </a:lnTo>
                  <a:lnTo>
                    <a:pt x="381" y="9"/>
                  </a:lnTo>
                  <a:lnTo>
                    <a:pt x="378" y="8"/>
                  </a:lnTo>
                  <a:lnTo>
                    <a:pt x="376" y="5"/>
                  </a:lnTo>
                  <a:lnTo>
                    <a:pt x="376" y="2"/>
                  </a:lnTo>
                  <a:lnTo>
                    <a:pt x="375" y="1"/>
                  </a:lnTo>
                  <a:lnTo>
                    <a:pt x="365" y="1"/>
                  </a:lnTo>
                  <a:lnTo>
                    <a:pt x="362" y="1"/>
                  </a:lnTo>
                  <a:lnTo>
                    <a:pt x="361" y="4"/>
                  </a:lnTo>
                  <a:lnTo>
                    <a:pt x="358" y="5"/>
                  </a:lnTo>
                  <a:lnTo>
                    <a:pt x="355" y="5"/>
                  </a:lnTo>
                  <a:lnTo>
                    <a:pt x="352" y="5"/>
                  </a:lnTo>
                  <a:lnTo>
                    <a:pt x="348" y="4"/>
                  </a:lnTo>
                  <a:lnTo>
                    <a:pt x="344" y="4"/>
                  </a:lnTo>
                  <a:lnTo>
                    <a:pt x="340" y="5"/>
                  </a:lnTo>
                  <a:lnTo>
                    <a:pt x="338" y="4"/>
                  </a:lnTo>
                  <a:lnTo>
                    <a:pt x="336" y="3"/>
                  </a:lnTo>
                  <a:lnTo>
                    <a:pt x="333" y="1"/>
                  </a:lnTo>
                  <a:lnTo>
                    <a:pt x="332" y="1"/>
                  </a:lnTo>
                  <a:lnTo>
                    <a:pt x="331" y="0"/>
                  </a:lnTo>
                  <a:lnTo>
                    <a:pt x="329" y="0"/>
                  </a:lnTo>
                  <a:lnTo>
                    <a:pt x="324" y="1"/>
                  </a:lnTo>
                  <a:lnTo>
                    <a:pt x="322" y="2"/>
                  </a:lnTo>
                  <a:lnTo>
                    <a:pt x="319" y="3"/>
                  </a:lnTo>
                  <a:lnTo>
                    <a:pt x="314" y="5"/>
                  </a:lnTo>
                  <a:lnTo>
                    <a:pt x="310" y="5"/>
                  </a:lnTo>
                  <a:lnTo>
                    <a:pt x="302" y="4"/>
                  </a:lnTo>
                  <a:lnTo>
                    <a:pt x="299" y="4"/>
                  </a:lnTo>
                  <a:lnTo>
                    <a:pt x="293" y="4"/>
                  </a:lnTo>
                  <a:lnTo>
                    <a:pt x="281" y="5"/>
                  </a:lnTo>
                  <a:lnTo>
                    <a:pt x="280" y="5"/>
                  </a:lnTo>
                  <a:lnTo>
                    <a:pt x="277" y="6"/>
                  </a:lnTo>
                  <a:lnTo>
                    <a:pt x="271" y="9"/>
                  </a:lnTo>
                  <a:lnTo>
                    <a:pt x="268" y="10"/>
                  </a:lnTo>
                  <a:lnTo>
                    <a:pt x="257" y="10"/>
                  </a:lnTo>
                  <a:lnTo>
                    <a:pt x="252" y="11"/>
                  </a:lnTo>
                  <a:lnTo>
                    <a:pt x="248" y="12"/>
                  </a:lnTo>
                  <a:lnTo>
                    <a:pt x="244" y="13"/>
                  </a:lnTo>
                  <a:lnTo>
                    <a:pt x="241" y="13"/>
                  </a:lnTo>
                  <a:lnTo>
                    <a:pt x="238" y="14"/>
                  </a:lnTo>
                  <a:lnTo>
                    <a:pt x="236" y="15"/>
                  </a:lnTo>
                  <a:lnTo>
                    <a:pt x="227" y="15"/>
                  </a:lnTo>
                  <a:lnTo>
                    <a:pt x="226" y="15"/>
                  </a:lnTo>
                  <a:lnTo>
                    <a:pt x="224" y="16"/>
                  </a:lnTo>
                  <a:lnTo>
                    <a:pt x="216" y="19"/>
                  </a:lnTo>
                  <a:lnTo>
                    <a:pt x="215" y="19"/>
                  </a:lnTo>
                  <a:lnTo>
                    <a:pt x="213" y="20"/>
                  </a:lnTo>
                  <a:lnTo>
                    <a:pt x="208" y="20"/>
                  </a:lnTo>
                  <a:lnTo>
                    <a:pt x="206" y="21"/>
                  </a:lnTo>
                  <a:lnTo>
                    <a:pt x="206" y="23"/>
                  </a:lnTo>
                  <a:lnTo>
                    <a:pt x="203" y="23"/>
                  </a:lnTo>
                  <a:lnTo>
                    <a:pt x="201" y="23"/>
                  </a:lnTo>
                  <a:lnTo>
                    <a:pt x="199" y="21"/>
                  </a:lnTo>
                  <a:lnTo>
                    <a:pt x="195" y="21"/>
                  </a:lnTo>
                  <a:lnTo>
                    <a:pt x="188" y="23"/>
                  </a:lnTo>
                  <a:lnTo>
                    <a:pt x="185" y="23"/>
                  </a:lnTo>
                  <a:lnTo>
                    <a:pt x="184" y="23"/>
                  </a:lnTo>
                  <a:lnTo>
                    <a:pt x="178" y="23"/>
                  </a:lnTo>
                  <a:lnTo>
                    <a:pt x="172" y="25"/>
                  </a:lnTo>
                  <a:lnTo>
                    <a:pt x="164" y="25"/>
                  </a:lnTo>
                  <a:lnTo>
                    <a:pt x="160" y="25"/>
                  </a:lnTo>
                  <a:lnTo>
                    <a:pt x="156" y="25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45" y="23"/>
                  </a:lnTo>
                  <a:lnTo>
                    <a:pt x="134" y="21"/>
                  </a:lnTo>
                  <a:lnTo>
                    <a:pt x="131" y="19"/>
                  </a:lnTo>
                  <a:lnTo>
                    <a:pt x="129" y="18"/>
                  </a:lnTo>
                  <a:lnTo>
                    <a:pt x="127" y="19"/>
                  </a:lnTo>
                  <a:lnTo>
                    <a:pt x="123" y="21"/>
                  </a:lnTo>
                  <a:lnTo>
                    <a:pt x="116" y="26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103" y="30"/>
                  </a:lnTo>
                  <a:lnTo>
                    <a:pt x="101" y="31"/>
                  </a:lnTo>
                  <a:lnTo>
                    <a:pt x="99" y="34"/>
                  </a:lnTo>
                  <a:lnTo>
                    <a:pt x="98" y="34"/>
                  </a:lnTo>
                  <a:lnTo>
                    <a:pt x="96" y="35"/>
                  </a:lnTo>
                  <a:lnTo>
                    <a:pt x="94" y="35"/>
                  </a:lnTo>
                  <a:lnTo>
                    <a:pt x="91" y="35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4" y="32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67" y="26"/>
                  </a:lnTo>
                  <a:lnTo>
                    <a:pt x="55" y="28"/>
                  </a:lnTo>
                  <a:lnTo>
                    <a:pt x="43" y="31"/>
                  </a:lnTo>
                  <a:lnTo>
                    <a:pt x="41" y="32"/>
                  </a:lnTo>
                  <a:lnTo>
                    <a:pt x="39" y="35"/>
                  </a:lnTo>
                  <a:lnTo>
                    <a:pt x="37" y="37"/>
                  </a:lnTo>
                  <a:lnTo>
                    <a:pt x="36" y="39"/>
                  </a:lnTo>
                  <a:lnTo>
                    <a:pt x="34" y="42"/>
                  </a:lnTo>
                  <a:lnTo>
                    <a:pt x="33" y="43"/>
                  </a:lnTo>
                  <a:lnTo>
                    <a:pt x="29" y="43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4" y="47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2" y="56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2698751" y="2555876"/>
              <a:ext cx="465138" cy="577850"/>
            </a:xfrm>
            <a:custGeom>
              <a:avLst/>
              <a:gdLst>
                <a:gd name="T0" fmla="*/ 269 w 293"/>
                <a:gd name="T1" fmla="*/ 17 h 364"/>
                <a:gd name="T2" fmla="*/ 262 w 293"/>
                <a:gd name="T3" fmla="*/ 29 h 364"/>
                <a:gd name="T4" fmla="*/ 261 w 293"/>
                <a:gd name="T5" fmla="*/ 38 h 364"/>
                <a:gd name="T6" fmla="*/ 261 w 293"/>
                <a:gd name="T7" fmla="*/ 50 h 364"/>
                <a:gd name="T8" fmla="*/ 265 w 293"/>
                <a:gd name="T9" fmla="*/ 74 h 364"/>
                <a:gd name="T10" fmla="*/ 276 w 293"/>
                <a:gd name="T11" fmla="*/ 96 h 364"/>
                <a:gd name="T12" fmla="*/ 265 w 293"/>
                <a:gd name="T13" fmla="*/ 138 h 364"/>
                <a:gd name="T14" fmla="*/ 238 w 293"/>
                <a:gd name="T15" fmla="*/ 147 h 364"/>
                <a:gd name="T16" fmla="*/ 231 w 293"/>
                <a:gd name="T17" fmla="*/ 168 h 364"/>
                <a:gd name="T18" fmla="*/ 239 w 293"/>
                <a:gd name="T19" fmla="*/ 183 h 364"/>
                <a:gd name="T20" fmla="*/ 243 w 293"/>
                <a:gd name="T21" fmla="*/ 199 h 364"/>
                <a:gd name="T22" fmla="*/ 248 w 293"/>
                <a:gd name="T23" fmla="*/ 216 h 364"/>
                <a:gd name="T24" fmla="*/ 246 w 293"/>
                <a:gd name="T25" fmla="*/ 224 h 364"/>
                <a:gd name="T26" fmla="*/ 240 w 293"/>
                <a:gd name="T27" fmla="*/ 230 h 364"/>
                <a:gd name="T28" fmla="*/ 231 w 293"/>
                <a:gd name="T29" fmla="*/ 242 h 364"/>
                <a:gd name="T30" fmla="*/ 225 w 293"/>
                <a:gd name="T31" fmla="*/ 272 h 364"/>
                <a:gd name="T32" fmla="*/ 235 w 293"/>
                <a:gd name="T33" fmla="*/ 278 h 364"/>
                <a:gd name="T34" fmla="*/ 239 w 293"/>
                <a:gd name="T35" fmla="*/ 288 h 364"/>
                <a:gd name="T36" fmla="*/ 252 w 293"/>
                <a:gd name="T37" fmla="*/ 297 h 364"/>
                <a:gd name="T38" fmla="*/ 257 w 293"/>
                <a:gd name="T39" fmla="*/ 312 h 364"/>
                <a:gd name="T40" fmla="*/ 262 w 293"/>
                <a:gd name="T41" fmla="*/ 321 h 364"/>
                <a:gd name="T42" fmla="*/ 279 w 293"/>
                <a:gd name="T43" fmla="*/ 328 h 364"/>
                <a:gd name="T44" fmla="*/ 288 w 293"/>
                <a:gd name="T45" fmla="*/ 335 h 364"/>
                <a:gd name="T46" fmla="*/ 228 w 293"/>
                <a:gd name="T47" fmla="*/ 340 h 364"/>
                <a:gd name="T48" fmla="*/ 158 w 293"/>
                <a:gd name="T49" fmla="*/ 349 h 364"/>
                <a:gd name="T50" fmla="*/ 125 w 293"/>
                <a:gd name="T51" fmla="*/ 361 h 364"/>
                <a:gd name="T52" fmla="*/ 116 w 293"/>
                <a:gd name="T53" fmla="*/ 361 h 364"/>
                <a:gd name="T54" fmla="*/ 104 w 293"/>
                <a:gd name="T55" fmla="*/ 351 h 364"/>
                <a:gd name="T56" fmla="*/ 97 w 293"/>
                <a:gd name="T57" fmla="*/ 345 h 364"/>
                <a:gd name="T58" fmla="*/ 81 w 293"/>
                <a:gd name="T59" fmla="*/ 327 h 364"/>
                <a:gd name="T60" fmla="*/ 71 w 293"/>
                <a:gd name="T61" fmla="*/ 316 h 364"/>
                <a:gd name="T62" fmla="*/ 69 w 293"/>
                <a:gd name="T63" fmla="*/ 306 h 364"/>
                <a:gd name="T64" fmla="*/ 76 w 293"/>
                <a:gd name="T65" fmla="*/ 300 h 364"/>
                <a:gd name="T66" fmla="*/ 80 w 293"/>
                <a:gd name="T67" fmla="*/ 283 h 364"/>
                <a:gd name="T68" fmla="*/ 74 w 293"/>
                <a:gd name="T69" fmla="*/ 255 h 364"/>
                <a:gd name="T70" fmla="*/ 69 w 293"/>
                <a:gd name="T71" fmla="*/ 248 h 364"/>
                <a:gd name="T72" fmla="*/ 61 w 293"/>
                <a:gd name="T73" fmla="*/ 235 h 364"/>
                <a:gd name="T74" fmla="*/ 56 w 293"/>
                <a:gd name="T75" fmla="*/ 214 h 364"/>
                <a:gd name="T76" fmla="*/ 55 w 293"/>
                <a:gd name="T77" fmla="*/ 206 h 364"/>
                <a:gd name="T78" fmla="*/ 53 w 293"/>
                <a:gd name="T79" fmla="*/ 202 h 364"/>
                <a:gd name="T80" fmla="*/ 50 w 293"/>
                <a:gd name="T81" fmla="*/ 194 h 364"/>
                <a:gd name="T82" fmla="*/ 49 w 293"/>
                <a:gd name="T83" fmla="*/ 186 h 364"/>
                <a:gd name="T84" fmla="*/ 51 w 293"/>
                <a:gd name="T85" fmla="*/ 173 h 364"/>
                <a:gd name="T86" fmla="*/ 51 w 293"/>
                <a:gd name="T87" fmla="*/ 167 h 364"/>
                <a:gd name="T88" fmla="*/ 53 w 293"/>
                <a:gd name="T89" fmla="*/ 153 h 364"/>
                <a:gd name="T90" fmla="*/ 59 w 293"/>
                <a:gd name="T91" fmla="*/ 139 h 364"/>
                <a:gd name="T92" fmla="*/ 57 w 293"/>
                <a:gd name="T93" fmla="*/ 118 h 364"/>
                <a:gd name="T94" fmla="*/ 55 w 293"/>
                <a:gd name="T95" fmla="*/ 95 h 364"/>
                <a:gd name="T96" fmla="*/ 51 w 293"/>
                <a:gd name="T97" fmla="*/ 85 h 364"/>
                <a:gd name="T98" fmla="*/ 47 w 293"/>
                <a:gd name="T99" fmla="*/ 76 h 364"/>
                <a:gd name="T100" fmla="*/ 44 w 293"/>
                <a:gd name="T101" fmla="*/ 56 h 364"/>
                <a:gd name="T102" fmla="*/ 36 w 293"/>
                <a:gd name="T103" fmla="*/ 46 h 364"/>
                <a:gd name="T104" fmla="*/ 29 w 293"/>
                <a:gd name="T105" fmla="*/ 41 h 364"/>
                <a:gd name="T106" fmla="*/ 24 w 293"/>
                <a:gd name="T107" fmla="*/ 29 h 364"/>
                <a:gd name="T108" fmla="*/ 16 w 293"/>
                <a:gd name="T109" fmla="*/ 21 h 364"/>
                <a:gd name="T110" fmla="*/ 2 w 293"/>
                <a:gd name="T111" fmla="*/ 2 h 364"/>
                <a:gd name="T112" fmla="*/ 116 w 293"/>
                <a:gd name="T113" fmla="*/ 0 h 364"/>
                <a:gd name="T114" fmla="*/ 235 w 293"/>
                <a:gd name="T1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3" h="364">
                  <a:moveTo>
                    <a:pt x="264" y="6"/>
                  </a:moveTo>
                  <a:lnTo>
                    <a:pt x="264" y="7"/>
                  </a:lnTo>
                  <a:lnTo>
                    <a:pt x="265" y="10"/>
                  </a:lnTo>
                  <a:lnTo>
                    <a:pt x="268" y="16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8" y="24"/>
                  </a:lnTo>
                  <a:lnTo>
                    <a:pt x="266" y="25"/>
                  </a:lnTo>
                  <a:lnTo>
                    <a:pt x="264" y="27"/>
                  </a:lnTo>
                  <a:lnTo>
                    <a:pt x="262" y="29"/>
                  </a:lnTo>
                  <a:lnTo>
                    <a:pt x="261" y="30"/>
                  </a:lnTo>
                  <a:lnTo>
                    <a:pt x="261" y="32"/>
                  </a:lnTo>
                  <a:lnTo>
                    <a:pt x="262" y="35"/>
                  </a:lnTo>
                  <a:lnTo>
                    <a:pt x="261" y="37"/>
                  </a:lnTo>
                  <a:lnTo>
                    <a:pt x="261" y="38"/>
                  </a:lnTo>
                  <a:lnTo>
                    <a:pt x="260" y="42"/>
                  </a:lnTo>
                  <a:lnTo>
                    <a:pt x="260" y="43"/>
                  </a:lnTo>
                  <a:lnTo>
                    <a:pt x="260" y="45"/>
                  </a:lnTo>
                  <a:lnTo>
                    <a:pt x="260" y="46"/>
                  </a:lnTo>
                  <a:lnTo>
                    <a:pt x="261" y="50"/>
                  </a:lnTo>
                  <a:lnTo>
                    <a:pt x="263" y="54"/>
                  </a:lnTo>
                  <a:lnTo>
                    <a:pt x="265" y="59"/>
                  </a:lnTo>
                  <a:lnTo>
                    <a:pt x="265" y="62"/>
                  </a:lnTo>
                  <a:lnTo>
                    <a:pt x="265" y="68"/>
                  </a:lnTo>
                  <a:lnTo>
                    <a:pt x="265" y="74"/>
                  </a:lnTo>
                  <a:lnTo>
                    <a:pt x="271" y="74"/>
                  </a:lnTo>
                  <a:lnTo>
                    <a:pt x="271" y="80"/>
                  </a:lnTo>
                  <a:lnTo>
                    <a:pt x="271" y="84"/>
                  </a:lnTo>
                  <a:lnTo>
                    <a:pt x="275" y="85"/>
                  </a:lnTo>
                  <a:lnTo>
                    <a:pt x="276" y="96"/>
                  </a:lnTo>
                  <a:lnTo>
                    <a:pt x="276" y="123"/>
                  </a:lnTo>
                  <a:lnTo>
                    <a:pt x="276" y="124"/>
                  </a:lnTo>
                  <a:lnTo>
                    <a:pt x="277" y="134"/>
                  </a:lnTo>
                  <a:lnTo>
                    <a:pt x="276" y="138"/>
                  </a:lnTo>
                  <a:lnTo>
                    <a:pt x="265" y="138"/>
                  </a:lnTo>
                  <a:lnTo>
                    <a:pt x="265" y="142"/>
                  </a:lnTo>
                  <a:lnTo>
                    <a:pt x="243" y="142"/>
                  </a:lnTo>
                  <a:lnTo>
                    <a:pt x="243" y="144"/>
                  </a:lnTo>
                  <a:lnTo>
                    <a:pt x="238" y="144"/>
                  </a:lnTo>
                  <a:lnTo>
                    <a:pt x="238" y="147"/>
                  </a:lnTo>
                  <a:lnTo>
                    <a:pt x="234" y="147"/>
                  </a:lnTo>
                  <a:lnTo>
                    <a:pt x="234" y="149"/>
                  </a:lnTo>
                  <a:lnTo>
                    <a:pt x="234" y="161"/>
                  </a:lnTo>
                  <a:lnTo>
                    <a:pt x="231" y="161"/>
                  </a:lnTo>
                  <a:lnTo>
                    <a:pt x="231" y="168"/>
                  </a:lnTo>
                  <a:lnTo>
                    <a:pt x="231" y="173"/>
                  </a:lnTo>
                  <a:lnTo>
                    <a:pt x="235" y="173"/>
                  </a:lnTo>
                  <a:lnTo>
                    <a:pt x="236" y="176"/>
                  </a:lnTo>
                  <a:lnTo>
                    <a:pt x="236" y="183"/>
                  </a:lnTo>
                  <a:lnTo>
                    <a:pt x="239" y="183"/>
                  </a:lnTo>
                  <a:lnTo>
                    <a:pt x="239" y="189"/>
                  </a:lnTo>
                  <a:lnTo>
                    <a:pt x="240" y="189"/>
                  </a:lnTo>
                  <a:lnTo>
                    <a:pt x="241" y="197"/>
                  </a:lnTo>
                  <a:lnTo>
                    <a:pt x="243" y="197"/>
                  </a:lnTo>
                  <a:lnTo>
                    <a:pt x="243" y="199"/>
                  </a:lnTo>
                  <a:lnTo>
                    <a:pt x="243" y="200"/>
                  </a:lnTo>
                  <a:lnTo>
                    <a:pt x="245" y="200"/>
                  </a:lnTo>
                  <a:lnTo>
                    <a:pt x="246" y="212"/>
                  </a:lnTo>
                  <a:lnTo>
                    <a:pt x="248" y="213"/>
                  </a:lnTo>
                  <a:lnTo>
                    <a:pt x="248" y="216"/>
                  </a:lnTo>
                  <a:lnTo>
                    <a:pt x="248" y="219"/>
                  </a:lnTo>
                  <a:lnTo>
                    <a:pt x="250" y="218"/>
                  </a:lnTo>
                  <a:lnTo>
                    <a:pt x="250" y="219"/>
                  </a:lnTo>
                  <a:lnTo>
                    <a:pt x="251" y="224"/>
                  </a:lnTo>
                  <a:lnTo>
                    <a:pt x="246" y="224"/>
                  </a:lnTo>
                  <a:lnTo>
                    <a:pt x="246" y="227"/>
                  </a:lnTo>
                  <a:lnTo>
                    <a:pt x="246" y="228"/>
                  </a:lnTo>
                  <a:lnTo>
                    <a:pt x="244" y="228"/>
                  </a:lnTo>
                  <a:lnTo>
                    <a:pt x="244" y="229"/>
                  </a:lnTo>
                  <a:lnTo>
                    <a:pt x="240" y="230"/>
                  </a:lnTo>
                  <a:lnTo>
                    <a:pt x="240" y="236"/>
                  </a:lnTo>
                  <a:lnTo>
                    <a:pt x="238" y="236"/>
                  </a:lnTo>
                  <a:lnTo>
                    <a:pt x="238" y="240"/>
                  </a:lnTo>
                  <a:lnTo>
                    <a:pt x="231" y="241"/>
                  </a:lnTo>
                  <a:lnTo>
                    <a:pt x="231" y="242"/>
                  </a:lnTo>
                  <a:lnTo>
                    <a:pt x="231" y="251"/>
                  </a:lnTo>
                  <a:lnTo>
                    <a:pt x="228" y="252"/>
                  </a:lnTo>
                  <a:lnTo>
                    <a:pt x="228" y="265"/>
                  </a:lnTo>
                  <a:lnTo>
                    <a:pt x="226" y="265"/>
                  </a:lnTo>
                  <a:lnTo>
                    <a:pt x="225" y="272"/>
                  </a:lnTo>
                  <a:lnTo>
                    <a:pt x="228" y="272"/>
                  </a:lnTo>
                  <a:lnTo>
                    <a:pt x="228" y="274"/>
                  </a:lnTo>
                  <a:lnTo>
                    <a:pt x="232" y="275"/>
                  </a:lnTo>
                  <a:lnTo>
                    <a:pt x="232" y="277"/>
                  </a:lnTo>
                  <a:lnTo>
                    <a:pt x="235" y="278"/>
                  </a:lnTo>
                  <a:lnTo>
                    <a:pt x="235" y="280"/>
                  </a:lnTo>
                  <a:lnTo>
                    <a:pt x="236" y="285"/>
                  </a:lnTo>
                  <a:lnTo>
                    <a:pt x="237" y="286"/>
                  </a:lnTo>
                  <a:lnTo>
                    <a:pt x="237" y="288"/>
                  </a:lnTo>
                  <a:lnTo>
                    <a:pt x="239" y="288"/>
                  </a:lnTo>
                  <a:lnTo>
                    <a:pt x="239" y="290"/>
                  </a:lnTo>
                  <a:lnTo>
                    <a:pt x="242" y="290"/>
                  </a:lnTo>
                  <a:lnTo>
                    <a:pt x="242" y="292"/>
                  </a:lnTo>
                  <a:lnTo>
                    <a:pt x="252" y="293"/>
                  </a:lnTo>
                  <a:lnTo>
                    <a:pt x="252" y="297"/>
                  </a:lnTo>
                  <a:lnTo>
                    <a:pt x="254" y="298"/>
                  </a:lnTo>
                  <a:lnTo>
                    <a:pt x="254" y="308"/>
                  </a:lnTo>
                  <a:lnTo>
                    <a:pt x="257" y="308"/>
                  </a:lnTo>
                  <a:lnTo>
                    <a:pt x="257" y="309"/>
                  </a:lnTo>
                  <a:lnTo>
                    <a:pt x="257" y="312"/>
                  </a:lnTo>
                  <a:lnTo>
                    <a:pt x="260" y="312"/>
                  </a:lnTo>
                  <a:lnTo>
                    <a:pt x="260" y="315"/>
                  </a:lnTo>
                  <a:lnTo>
                    <a:pt x="262" y="314"/>
                  </a:lnTo>
                  <a:lnTo>
                    <a:pt x="262" y="318"/>
                  </a:lnTo>
                  <a:lnTo>
                    <a:pt x="262" y="321"/>
                  </a:lnTo>
                  <a:lnTo>
                    <a:pt x="269" y="321"/>
                  </a:lnTo>
                  <a:lnTo>
                    <a:pt x="269" y="323"/>
                  </a:lnTo>
                  <a:lnTo>
                    <a:pt x="273" y="323"/>
                  </a:lnTo>
                  <a:lnTo>
                    <a:pt x="274" y="328"/>
                  </a:lnTo>
                  <a:lnTo>
                    <a:pt x="279" y="328"/>
                  </a:lnTo>
                  <a:lnTo>
                    <a:pt x="280" y="331"/>
                  </a:lnTo>
                  <a:lnTo>
                    <a:pt x="283" y="331"/>
                  </a:lnTo>
                  <a:lnTo>
                    <a:pt x="283" y="333"/>
                  </a:lnTo>
                  <a:lnTo>
                    <a:pt x="288" y="334"/>
                  </a:lnTo>
                  <a:lnTo>
                    <a:pt x="288" y="335"/>
                  </a:lnTo>
                  <a:lnTo>
                    <a:pt x="293" y="335"/>
                  </a:lnTo>
                  <a:lnTo>
                    <a:pt x="293" y="339"/>
                  </a:lnTo>
                  <a:lnTo>
                    <a:pt x="250" y="337"/>
                  </a:lnTo>
                  <a:lnTo>
                    <a:pt x="228" y="336"/>
                  </a:lnTo>
                  <a:lnTo>
                    <a:pt x="228" y="340"/>
                  </a:lnTo>
                  <a:lnTo>
                    <a:pt x="216" y="340"/>
                  </a:lnTo>
                  <a:lnTo>
                    <a:pt x="216" y="343"/>
                  </a:lnTo>
                  <a:lnTo>
                    <a:pt x="215" y="349"/>
                  </a:lnTo>
                  <a:lnTo>
                    <a:pt x="159" y="349"/>
                  </a:lnTo>
                  <a:lnTo>
                    <a:pt x="158" y="349"/>
                  </a:lnTo>
                  <a:lnTo>
                    <a:pt x="158" y="358"/>
                  </a:lnTo>
                  <a:lnTo>
                    <a:pt x="128" y="358"/>
                  </a:lnTo>
                  <a:lnTo>
                    <a:pt x="128" y="358"/>
                  </a:lnTo>
                  <a:lnTo>
                    <a:pt x="126" y="359"/>
                  </a:lnTo>
                  <a:lnTo>
                    <a:pt x="125" y="361"/>
                  </a:lnTo>
                  <a:lnTo>
                    <a:pt x="123" y="361"/>
                  </a:lnTo>
                  <a:lnTo>
                    <a:pt x="119" y="364"/>
                  </a:lnTo>
                  <a:lnTo>
                    <a:pt x="119" y="364"/>
                  </a:lnTo>
                  <a:lnTo>
                    <a:pt x="117" y="362"/>
                  </a:lnTo>
                  <a:lnTo>
                    <a:pt x="116" y="361"/>
                  </a:lnTo>
                  <a:lnTo>
                    <a:pt x="113" y="359"/>
                  </a:lnTo>
                  <a:lnTo>
                    <a:pt x="108" y="353"/>
                  </a:lnTo>
                  <a:lnTo>
                    <a:pt x="107" y="353"/>
                  </a:lnTo>
                  <a:lnTo>
                    <a:pt x="106" y="352"/>
                  </a:lnTo>
                  <a:lnTo>
                    <a:pt x="104" y="351"/>
                  </a:lnTo>
                  <a:lnTo>
                    <a:pt x="102" y="350"/>
                  </a:lnTo>
                  <a:lnTo>
                    <a:pt x="102" y="350"/>
                  </a:lnTo>
                  <a:lnTo>
                    <a:pt x="101" y="349"/>
                  </a:lnTo>
                  <a:lnTo>
                    <a:pt x="99" y="346"/>
                  </a:lnTo>
                  <a:lnTo>
                    <a:pt x="97" y="345"/>
                  </a:lnTo>
                  <a:lnTo>
                    <a:pt x="96" y="344"/>
                  </a:lnTo>
                  <a:lnTo>
                    <a:pt x="93" y="342"/>
                  </a:lnTo>
                  <a:lnTo>
                    <a:pt x="89" y="335"/>
                  </a:lnTo>
                  <a:lnTo>
                    <a:pt x="85" y="331"/>
                  </a:lnTo>
                  <a:lnTo>
                    <a:pt x="81" y="327"/>
                  </a:lnTo>
                  <a:lnTo>
                    <a:pt x="78" y="323"/>
                  </a:lnTo>
                  <a:lnTo>
                    <a:pt x="76" y="320"/>
                  </a:lnTo>
                  <a:lnTo>
                    <a:pt x="74" y="319"/>
                  </a:lnTo>
                  <a:lnTo>
                    <a:pt x="74" y="318"/>
                  </a:lnTo>
                  <a:lnTo>
                    <a:pt x="71" y="316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2"/>
                  </a:lnTo>
                  <a:lnTo>
                    <a:pt x="69" y="308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07"/>
                  </a:lnTo>
                  <a:lnTo>
                    <a:pt x="71" y="306"/>
                  </a:lnTo>
                  <a:lnTo>
                    <a:pt x="75" y="302"/>
                  </a:lnTo>
                  <a:lnTo>
                    <a:pt x="76" y="300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7" y="295"/>
                  </a:lnTo>
                  <a:lnTo>
                    <a:pt x="79" y="288"/>
                  </a:lnTo>
                  <a:lnTo>
                    <a:pt x="80" y="283"/>
                  </a:lnTo>
                  <a:lnTo>
                    <a:pt x="80" y="280"/>
                  </a:lnTo>
                  <a:lnTo>
                    <a:pt x="78" y="273"/>
                  </a:lnTo>
                  <a:lnTo>
                    <a:pt x="76" y="266"/>
                  </a:lnTo>
                  <a:lnTo>
                    <a:pt x="75" y="263"/>
                  </a:lnTo>
                  <a:lnTo>
                    <a:pt x="74" y="255"/>
                  </a:lnTo>
                  <a:lnTo>
                    <a:pt x="73" y="253"/>
                  </a:lnTo>
                  <a:lnTo>
                    <a:pt x="72" y="251"/>
                  </a:lnTo>
                  <a:lnTo>
                    <a:pt x="71" y="251"/>
                  </a:lnTo>
                  <a:lnTo>
                    <a:pt x="69" y="251"/>
                  </a:lnTo>
                  <a:lnTo>
                    <a:pt x="69" y="248"/>
                  </a:lnTo>
                  <a:lnTo>
                    <a:pt x="67" y="242"/>
                  </a:lnTo>
                  <a:lnTo>
                    <a:pt x="65" y="240"/>
                  </a:lnTo>
                  <a:lnTo>
                    <a:pt x="63" y="236"/>
                  </a:lnTo>
                  <a:lnTo>
                    <a:pt x="62" y="236"/>
                  </a:lnTo>
                  <a:lnTo>
                    <a:pt x="61" y="235"/>
                  </a:lnTo>
                  <a:lnTo>
                    <a:pt x="61" y="233"/>
                  </a:lnTo>
                  <a:lnTo>
                    <a:pt x="59" y="228"/>
                  </a:lnTo>
                  <a:lnTo>
                    <a:pt x="59" y="225"/>
                  </a:lnTo>
                  <a:lnTo>
                    <a:pt x="59" y="222"/>
                  </a:lnTo>
                  <a:lnTo>
                    <a:pt x="56" y="214"/>
                  </a:lnTo>
                  <a:lnTo>
                    <a:pt x="54" y="212"/>
                  </a:lnTo>
                  <a:lnTo>
                    <a:pt x="54" y="211"/>
                  </a:lnTo>
                  <a:lnTo>
                    <a:pt x="54" y="209"/>
                  </a:lnTo>
                  <a:lnTo>
                    <a:pt x="54" y="206"/>
                  </a:lnTo>
                  <a:lnTo>
                    <a:pt x="55" y="206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3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2" y="198"/>
                  </a:lnTo>
                  <a:lnTo>
                    <a:pt x="51" y="197"/>
                  </a:lnTo>
                  <a:lnTo>
                    <a:pt x="50" y="194"/>
                  </a:lnTo>
                  <a:lnTo>
                    <a:pt x="48" y="192"/>
                  </a:lnTo>
                  <a:lnTo>
                    <a:pt x="48" y="191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9" y="186"/>
                  </a:lnTo>
                  <a:lnTo>
                    <a:pt x="48" y="184"/>
                  </a:lnTo>
                  <a:lnTo>
                    <a:pt x="49" y="183"/>
                  </a:lnTo>
                  <a:lnTo>
                    <a:pt x="49" y="179"/>
                  </a:lnTo>
                  <a:lnTo>
                    <a:pt x="49" y="174"/>
                  </a:lnTo>
                  <a:lnTo>
                    <a:pt x="51" y="173"/>
                  </a:lnTo>
                  <a:lnTo>
                    <a:pt x="52" y="172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1" y="163"/>
                  </a:lnTo>
                  <a:lnTo>
                    <a:pt x="51" y="161"/>
                  </a:lnTo>
                  <a:lnTo>
                    <a:pt x="52" y="158"/>
                  </a:lnTo>
                  <a:lnTo>
                    <a:pt x="53" y="153"/>
                  </a:lnTo>
                  <a:lnTo>
                    <a:pt x="53" y="151"/>
                  </a:lnTo>
                  <a:lnTo>
                    <a:pt x="54" y="150"/>
                  </a:lnTo>
                  <a:lnTo>
                    <a:pt x="56" y="148"/>
                  </a:lnTo>
                  <a:lnTo>
                    <a:pt x="58" y="142"/>
                  </a:lnTo>
                  <a:lnTo>
                    <a:pt x="59" y="139"/>
                  </a:lnTo>
                  <a:lnTo>
                    <a:pt x="60" y="135"/>
                  </a:lnTo>
                  <a:lnTo>
                    <a:pt x="62" y="131"/>
                  </a:lnTo>
                  <a:lnTo>
                    <a:pt x="62" y="128"/>
                  </a:lnTo>
                  <a:lnTo>
                    <a:pt x="59" y="123"/>
                  </a:lnTo>
                  <a:lnTo>
                    <a:pt x="57" y="118"/>
                  </a:lnTo>
                  <a:lnTo>
                    <a:pt x="58" y="117"/>
                  </a:lnTo>
                  <a:lnTo>
                    <a:pt x="58" y="112"/>
                  </a:lnTo>
                  <a:lnTo>
                    <a:pt x="58" y="109"/>
                  </a:lnTo>
                  <a:lnTo>
                    <a:pt x="57" y="99"/>
                  </a:lnTo>
                  <a:lnTo>
                    <a:pt x="55" y="95"/>
                  </a:lnTo>
                  <a:lnTo>
                    <a:pt x="55" y="92"/>
                  </a:lnTo>
                  <a:lnTo>
                    <a:pt x="54" y="90"/>
                  </a:lnTo>
                  <a:lnTo>
                    <a:pt x="54" y="89"/>
                  </a:lnTo>
                  <a:lnTo>
                    <a:pt x="52" y="87"/>
                  </a:lnTo>
                  <a:lnTo>
                    <a:pt x="51" y="85"/>
                  </a:lnTo>
                  <a:lnTo>
                    <a:pt x="48" y="83"/>
                  </a:lnTo>
                  <a:lnTo>
                    <a:pt x="47" y="82"/>
                  </a:lnTo>
                  <a:lnTo>
                    <a:pt x="47" y="81"/>
                  </a:lnTo>
                  <a:lnTo>
                    <a:pt x="48" y="79"/>
                  </a:lnTo>
                  <a:lnTo>
                    <a:pt x="47" y="76"/>
                  </a:lnTo>
                  <a:lnTo>
                    <a:pt x="46" y="74"/>
                  </a:lnTo>
                  <a:lnTo>
                    <a:pt x="45" y="73"/>
                  </a:lnTo>
                  <a:lnTo>
                    <a:pt x="44" y="67"/>
                  </a:lnTo>
                  <a:lnTo>
                    <a:pt x="45" y="61"/>
                  </a:lnTo>
                  <a:lnTo>
                    <a:pt x="44" y="56"/>
                  </a:lnTo>
                  <a:lnTo>
                    <a:pt x="43" y="53"/>
                  </a:lnTo>
                  <a:lnTo>
                    <a:pt x="41" y="50"/>
                  </a:lnTo>
                  <a:lnTo>
                    <a:pt x="38" y="48"/>
                  </a:lnTo>
                  <a:lnTo>
                    <a:pt x="37" y="47"/>
                  </a:lnTo>
                  <a:lnTo>
                    <a:pt x="36" y="46"/>
                  </a:lnTo>
                  <a:lnTo>
                    <a:pt x="34" y="45"/>
                  </a:lnTo>
                  <a:lnTo>
                    <a:pt x="33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7" y="37"/>
                  </a:lnTo>
                  <a:lnTo>
                    <a:pt x="26" y="33"/>
                  </a:lnTo>
                  <a:lnTo>
                    <a:pt x="25" y="31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2" y="26"/>
                  </a:lnTo>
                  <a:lnTo>
                    <a:pt x="20" y="25"/>
                  </a:lnTo>
                  <a:lnTo>
                    <a:pt x="17" y="22"/>
                  </a:lnTo>
                  <a:lnTo>
                    <a:pt x="16" y="21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75" y="0"/>
                  </a:lnTo>
                  <a:lnTo>
                    <a:pt x="116" y="0"/>
                  </a:lnTo>
                  <a:lnTo>
                    <a:pt x="117" y="6"/>
                  </a:lnTo>
                  <a:lnTo>
                    <a:pt x="126" y="6"/>
                  </a:lnTo>
                  <a:lnTo>
                    <a:pt x="187" y="7"/>
                  </a:lnTo>
                  <a:lnTo>
                    <a:pt x="212" y="7"/>
                  </a:lnTo>
                  <a:lnTo>
                    <a:pt x="235" y="7"/>
                  </a:lnTo>
                  <a:lnTo>
                    <a:pt x="246" y="7"/>
                  </a:lnTo>
                  <a:lnTo>
                    <a:pt x="254" y="7"/>
                  </a:lnTo>
                  <a:lnTo>
                    <a:pt x="264" y="6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3503614" y="2878138"/>
              <a:ext cx="206375" cy="266700"/>
            </a:xfrm>
            <a:custGeom>
              <a:avLst/>
              <a:gdLst>
                <a:gd name="T0" fmla="*/ 116 w 130"/>
                <a:gd name="T1" fmla="*/ 111 h 168"/>
                <a:gd name="T2" fmla="*/ 112 w 130"/>
                <a:gd name="T3" fmla="*/ 163 h 168"/>
                <a:gd name="T4" fmla="*/ 83 w 130"/>
                <a:gd name="T5" fmla="*/ 167 h 168"/>
                <a:gd name="T6" fmla="*/ 86 w 130"/>
                <a:gd name="T7" fmla="*/ 159 h 168"/>
                <a:gd name="T8" fmla="*/ 78 w 130"/>
                <a:gd name="T9" fmla="*/ 154 h 168"/>
                <a:gd name="T10" fmla="*/ 71 w 130"/>
                <a:gd name="T11" fmla="*/ 160 h 168"/>
                <a:gd name="T12" fmla="*/ 61 w 130"/>
                <a:gd name="T13" fmla="*/ 158 h 168"/>
                <a:gd name="T14" fmla="*/ 62 w 130"/>
                <a:gd name="T15" fmla="*/ 152 h 168"/>
                <a:gd name="T16" fmla="*/ 54 w 130"/>
                <a:gd name="T17" fmla="*/ 148 h 168"/>
                <a:gd name="T18" fmla="*/ 52 w 130"/>
                <a:gd name="T19" fmla="*/ 136 h 168"/>
                <a:gd name="T20" fmla="*/ 46 w 130"/>
                <a:gd name="T21" fmla="*/ 128 h 168"/>
                <a:gd name="T22" fmla="*/ 34 w 130"/>
                <a:gd name="T23" fmla="*/ 130 h 168"/>
                <a:gd name="T24" fmla="*/ 31 w 130"/>
                <a:gd name="T25" fmla="*/ 122 h 168"/>
                <a:gd name="T26" fmla="*/ 35 w 130"/>
                <a:gd name="T27" fmla="*/ 120 h 168"/>
                <a:gd name="T28" fmla="*/ 34 w 130"/>
                <a:gd name="T29" fmla="*/ 118 h 168"/>
                <a:gd name="T30" fmla="*/ 34 w 130"/>
                <a:gd name="T31" fmla="*/ 115 h 168"/>
                <a:gd name="T32" fmla="*/ 25 w 130"/>
                <a:gd name="T33" fmla="*/ 112 h 168"/>
                <a:gd name="T34" fmla="*/ 25 w 130"/>
                <a:gd name="T35" fmla="*/ 107 h 168"/>
                <a:gd name="T36" fmla="*/ 26 w 130"/>
                <a:gd name="T37" fmla="*/ 99 h 168"/>
                <a:gd name="T38" fmla="*/ 30 w 130"/>
                <a:gd name="T39" fmla="*/ 94 h 168"/>
                <a:gd name="T40" fmla="*/ 35 w 130"/>
                <a:gd name="T41" fmla="*/ 92 h 168"/>
                <a:gd name="T42" fmla="*/ 27 w 130"/>
                <a:gd name="T43" fmla="*/ 79 h 168"/>
                <a:gd name="T44" fmla="*/ 24 w 130"/>
                <a:gd name="T45" fmla="*/ 72 h 168"/>
                <a:gd name="T46" fmla="*/ 13 w 130"/>
                <a:gd name="T47" fmla="*/ 69 h 168"/>
                <a:gd name="T48" fmla="*/ 12 w 130"/>
                <a:gd name="T49" fmla="*/ 63 h 168"/>
                <a:gd name="T50" fmla="*/ 10 w 130"/>
                <a:gd name="T51" fmla="*/ 59 h 168"/>
                <a:gd name="T52" fmla="*/ 7 w 130"/>
                <a:gd name="T53" fmla="*/ 56 h 168"/>
                <a:gd name="T54" fmla="*/ 0 w 130"/>
                <a:gd name="T55" fmla="*/ 51 h 168"/>
                <a:gd name="T56" fmla="*/ 5 w 130"/>
                <a:gd name="T57" fmla="*/ 47 h 168"/>
                <a:gd name="T58" fmla="*/ 1 w 130"/>
                <a:gd name="T59" fmla="*/ 36 h 168"/>
                <a:gd name="T60" fmla="*/ 3 w 130"/>
                <a:gd name="T61" fmla="*/ 30 h 168"/>
                <a:gd name="T62" fmla="*/ 0 w 130"/>
                <a:gd name="T63" fmla="*/ 22 h 168"/>
                <a:gd name="T64" fmla="*/ 7 w 130"/>
                <a:gd name="T65" fmla="*/ 6 h 168"/>
                <a:gd name="T66" fmla="*/ 28 w 130"/>
                <a:gd name="T67" fmla="*/ 1 h 168"/>
                <a:gd name="T68" fmla="*/ 79 w 130"/>
                <a:gd name="T69" fmla="*/ 3 h 168"/>
                <a:gd name="T70" fmla="*/ 78 w 130"/>
                <a:gd name="T71" fmla="*/ 9 h 168"/>
                <a:gd name="T72" fmla="*/ 76 w 130"/>
                <a:gd name="T73" fmla="*/ 12 h 168"/>
                <a:gd name="T74" fmla="*/ 76 w 130"/>
                <a:gd name="T75" fmla="*/ 16 h 168"/>
                <a:gd name="T76" fmla="*/ 77 w 130"/>
                <a:gd name="T77" fmla="*/ 22 h 168"/>
                <a:gd name="T78" fmla="*/ 79 w 130"/>
                <a:gd name="T79" fmla="*/ 31 h 168"/>
                <a:gd name="T80" fmla="*/ 80 w 130"/>
                <a:gd name="T81" fmla="*/ 43 h 168"/>
                <a:gd name="T82" fmla="*/ 84 w 130"/>
                <a:gd name="T83" fmla="*/ 60 h 168"/>
                <a:gd name="T84" fmla="*/ 84 w 130"/>
                <a:gd name="T85" fmla="*/ 66 h 168"/>
                <a:gd name="T86" fmla="*/ 84 w 130"/>
                <a:gd name="T87" fmla="*/ 86 h 168"/>
                <a:gd name="T88" fmla="*/ 86 w 130"/>
                <a:gd name="T89" fmla="*/ 92 h 168"/>
                <a:gd name="T90" fmla="*/ 87 w 130"/>
                <a:gd name="T91" fmla="*/ 103 h 168"/>
                <a:gd name="T92" fmla="*/ 89 w 130"/>
                <a:gd name="T93" fmla="*/ 111 h 168"/>
                <a:gd name="T94" fmla="*/ 94 w 130"/>
                <a:gd name="T95" fmla="*/ 105 h 168"/>
                <a:gd name="T96" fmla="*/ 103 w 130"/>
                <a:gd name="T97" fmla="*/ 97 h 168"/>
                <a:gd name="T98" fmla="*/ 119 w 130"/>
                <a:gd name="T99" fmla="*/ 9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0" h="168">
                  <a:moveTo>
                    <a:pt x="130" y="91"/>
                  </a:moveTo>
                  <a:lnTo>
                    <a:pt x="130" y="100"/>
                  </a:lnTo>
                  <a:lnTo>
                    <a:pt x="129" y="111"/>
                  </a:lnTo>
                  <a:lnTo>
                    <a:pt x="116" y="111"/>
                  </a:lnTo>
                  <a:lnTo>
                    <a:pt x="116" y="146"/>
                  </a:lnTo>
                  <a:lnTo>
                    <a:pt x="116" y="161"/>
                  </a:lnTo>
                  <a:lnTo>
                    <a:pt x="111" y="161"/>
                  </a:lnTo>
                  <a:lnTo>
                    <a:pt x="112" y="163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87" y="167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6" y="159"/>
                  </a:lnTo>
                  <a:lnTo>
                    <a:pt x="85" y="158"/>
                  </a:lnTo>
                  <a:lnTo>
                    <a:pt x="83" y="155"/>
                  </a:lnTo>
                  <a:lnTo>
                    <a:pt x="80" y="155"/>
                  </a:lnTo>
                  <a:lnTo>
                    <a:pt x="78" y="154"/>
                  </a:lnTo>
                  <a:lnTo>
                    <a:pt x="76" y="157"/>
                  </a:lnTo>
                  <a:lnTo>
                    <a:pt x="75" y="158"/>
                  </a:lnTo>
                  <a:lnTo>
                    <a:pt x="72" y="160"/>
                  </a:lnTo>
                  <a:lnTo>
                    <a:pt x="71" y="160"/>
                  </a:lnTo>
                  <a:lnTo>
                    <a:pt x="69" y="161"/>
                  </a:lnTo>
                  <a:lnTo>
                    <a:pt x="68" y="161"/>
                  </a:lnTo>
                  <a:lnTo>
                    <a:pt x="62" y="159"/>
                  </a:lnTo>
                  <a:lnTo>
                    <a:pt x="61" y="158"/>
                  </a:lnTo>
                  <a:lnTo>
                    <a:pt x="61" y="157"/>
                  </a:lnTo>
                  <a:lnTo>
                    <a:pt x="62" y="155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4" y="149"/>
                  </a:lnTo>
                  <a:lnTo>
                    <a:pt x="54" y="148"/>
                  </a:lnTo>
                  <a:lnTo>
                    <a:pt x="53" y="147"/>
                  </a:lnTo>
                  <a:lnTo>
                    <a:pt x="53" y="144"/>
                  </a:lnTo>
                  <a:lnTo>
                    <a:pt x="53" y="140"/>
                  </a:lnTo>
                  <a:lnTo>
                    <a:pt x="52" y="136"/>
                  </a:lnTo>
                  <a:lnTo>
                    <a:pt x="51" y="134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6" y="128"/>
                  </a:lnTo>
                  <a:lnTo>
                    <a:pt x="45" y="128"/>
                  </a:lnTo>
                  <a:lnTo>
                    <a:pt x="42" y="131"/>
                  </a:lnTo>
                  <a:lnTo>
                    <a:pt x="39" y="132"/>
                  </a:lnTo>
                  <a:lnTo>
                    <a:pt x="34" y="130"/>
                  </a:lnTo>
                  <a:lnTo>
                    <a:pt x="32" y="129"/>
                  </a:lnTo>
                  <a:lnTo>
                    <a:pt x="31" y="127"/>
                  </a:lnTo>
                  <a:lnTo>
                    <a:pt x="30" y="125"/>
                  </a:lnTo>
                  <a:lnTo>
                    <a:pt x="31" y="122"/>
                  </a:lnTo>
                  <a:lnTo>
                    <a:pt x="32" y="122"/>
                  </a:lnTo>
                  <a:lnTo>
                    <a:pt x="33" y="122"/>
                  </a:lnTo>
                  <a:lnTo>
                    <a:pt x="33" y="120"/>
                  </a:lnTo>
                  <a:lnTo>
                    <a:pt x="35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33" y="117"/>
                  </a:lnTo>
                  <a:lnTo>
                    <a:pt x="34" y="115"/>
                  </a:lnTo>
                  <a:lnTo>
                    <a:pt x="33" y="114"/>
                  </a:lnTo>
                  <a:lnTo>
                    <a:pt x="29" y="115"/>
                  </a:lnTo>
                  <a:lnTo>
                    <a:pt x="26" y="113"/>
                  </a:lnTo>
                  <a:lnTo>
                    <a:pt x="25" y="112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7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6" y="103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30" y="98"/>
                  </a:lnTo>
                  <a:lnTo>
                    <a:pt x="29" y="96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0" y="88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7" y="79"/>
                  </a:lnTo>
                  <a:lnTo>
                    <a:pt x="26" y="77"/>
                  </a:lnTo>
                  <a:lnTo>
                    <a:pt x="25" y="76"/>
                  </a:lnTo>
                  <a:lnTo>
                    <a:pt x="25" y="72"/>
                  </a:lnTo>
                  <a:lnTo>
                    <a:pt x="24" y="72"/>
                  </a:lnTo>
                  <a:lnTo>
                    <a:pt x="22" y="72"/>
                  </a:lnTo>
                  <a:lnTo>
                    <a:pt x="16" y="71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11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9" y="58"/>
                  </a:lnTo>
                  <a:lnTo>
                    <a:pt x="8" y="57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7" y="6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8" y="1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9" y="10"/>
                  </a:lnTo>
                  <a:lnTo>
                    <a:pt x="79" y="11"/>
                  </a:lnTo>
                  <a:lnTo>
                    <a:pt x="77" y="11"/>
                  </a:lnTo>
                  <a:lnTo>
                    <a:pt x="76" y="12"/>
                  </a:lnTo>
                  <a:lnTo>
                    <a:pt x="78" y="13"/>
                  </a:lnTo>
                  <a:lnTo>
                    <a:pt x="79" y="14"/>
                  </a:lnTo>
                  <a:lnTo>
                    <a:pt x="76" y="15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77" y="22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0" y="40"/>
                  </a:lnTo>
                  <a:lnTo>
                    <a:pt x="81" y="41"/>
                  </a:lnTo>
                  <a:lnTo>
                    <a:pt x="80" y="43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6" y="62"/>
                  </a:lnTo>
                  <a:lnTo>
                    <a:pt x="86" y="63"/>
                  </a:lnTo>
                  <a:lnTo>
                    <a:pt x="86" y="65"/>
                  </a:lnTo>
                  <a:lnTo>
                    <a:pt x="84" y="66"/>
                  </a:lnTo>
                  <a:lnTo>
                    <a:pt x="83" y="69"/>
                  </a:lnTo>
                  <a:lnTo>
                    <a:pt x="83" y="74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6" y="88"/>
                  </a:lnTo>
                  <a:lnTo>
                    <a:pt x="86" y="90"/>
                  </a:lnTo>
                  <a:lnTo>
                    <a:pt x="86" y="92"/>
                  </a:lnTo>
                  <a:lnTo>
                    <a:pt x="87" y="98"/>
                  </a:lnTo>
                  <a:lnTo>
                    <a:pt x="86" y="99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8" y="105"/>
                  </a:lnTo>
                  <a:lnTo>
                    <a:pt x="87" y="107"/>
                  </a:lnTo>
                  <a:lnTo>
                    <a:pt x="88" y="109"/>
                  </a:lnTo>
                  <a:lnTo>
                    <a:pt x="89" y="111"/>
                  </a:lnTo>
                  <a:lnTo>
                    <a:pt x="91" y="110"/>
                  </a:lnTo>
                  <a:lnTo>
                    <a:pt x="92" y="107"/>
                  </a:lnTo>
                  <a:lnTo>
                    <a:pt x="93" y="107"/>
                  </a:lnTo>
                  <a:lnTo>
                    <a:pt x="94" y="105"/>
                  </a:lnTo>
                  <a:lnTo>
                    <a:pt x="96" y="101"/>
                  </a:lnTo>
                  <a:lnTo>
                    <a:pt x="98" y="99"/>
                  </a:lnTo>
                  <a:lnTo>
                    <a:pt x="100" y="98"/>
                  </a:lnTo>
                  <a:lnTo>
                    <a:pt x="103" y="97"/>
                  </a:lnTo>
                  <a:lnTo>
                    <a:pt x="106" y="95"/>
                  </a:lnTo>
                  <a:lnTo>
                    <a:pt x="108" y="95"/>
                  </a:lnTo>
                  <a:lnTo>
                    <a:pt x="113" y="92"/>
                  </a:lnTo>
                  <a:lnTo>
                    <a:pt x="119" y="92"/>
                  </a:lnTo>
                  <a:lnTo>
                    <a:pt x="123" y="92"/>
                  </a:lnTo>
                  <a:lnTo>
                    <a:pt x="128" y="91"/>
                  </a:lnTo>
                  <a:lnTo>
                    <a:pt x="130" y="91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84" name="Freeform 88"/>
            <p:cNvSpPr>
              <a:spLocks/>
            </p:cNvSpPr>
            <p:nvPr/>
          </p:nvSpPr>
          <p:spPr bwMode="auto">
            <a:xfrm>
              <a:off x="3860801" y="3162301"/>
              <a:ext cx="369888" cy="222250"/>
            </a:xfrm>
            <a:custGeom>
              <a:avLst/>
              <a:gdLst>
                <a:gd name="T0" fmla="*/ 226 w 233"/>
                <a:gd name="T1" fmla="*/ 57 h 140"/>
                <a:gd name="T2" fmla="*/ 220 w 233"/>
                <a:gd name="T3" fmla="*/ 59 h 140"/>
                <a:gd name="T4" fmla="*/ 214 w 233"/>
                <a:gd name="T5" fmla="*/ 60 h 140"/>
                <a:gd name="T6" fmla="*/ 202 w 233"/>
                <a:gd name="T7" fmla="*/ 60 h 140"/>
                <a:gd name="T8" fmla="*/ 176 w 233"/>
                <a:gd name="T9" fmla="*/ 65 h 140"/>
                <a:gd name="T10" fmla="*/ 155 w 233"/>
                <a:gd name="T11" fmla="*/ 68 h 140"/>
                <a:gd name="T12" fmla="*/ 140 w 233"/>
                <a:gd name="T13" fmla="*/ 71 h 140"/>
                <a:gd name="T14" fmla="*/ 132 w 233"/>
                <a:gd name="T15" fmla="*/ 74 h 140"/>
                <a:gd name="T16" fmla="*/ 126 w 233"/>
                <a:gd name="T17" fmla="*/ 75 h 140"/>
                <a:gd name="T18" fmla="*/ 122 w 233"/>
                <a:gd name="T19" fmla="*/ 80 h 140"/>
                <a:gd name="T20" fmla="*/ 110 w 233"/>
                <a:gd name="T21" fmla="*/ 85 h 140"/>
                <a:gd name="T22" fmla="*/ 101 w 233"/>
                <a:gd name="T23" fmla="*/ 89 h 140"/>
                <a:gd name="T24" fmla="*/ 101 w 233"/>
                <a:gd name="T25" fmla="*/ 97 h 140"/>
                <a:gd name="T26" fmla="*/ 95 w 233"/>
                <a:gd name="T27" fmla="*/ 105 h 140"/>
                <a:gd name="T28" fmla="*/ 85 w 233"/>
                <a:gd name="T29" fmla="*/ 109 h 140"/>
                <a:gd name="T30" fmla="*/ 74 w 233"/>
                <a:gd name="T31" fmla="*/ 115 h 140"/>
                <a:gd name="T32" fmla="*/ 64 w 233"/>
                <a:gd name="T33" fmla="*/ 120 h 140"/>
                <a:gd name="T34" fmla="*/ 53 w 233"/>
                <a:gd name="T35" fmla="*/ 120 h 140"/>
                <a:gd name="T36" fmla="*/ 37 w 233"/>
                <a:gd name="T37" fmla="*/ 135 h 140"/>
                <a:gd name="T38" fmla="*/ 26 w 233"/>
                <a:gd name="T39" fmla="*/ 138 h 140"/>
                <a:gd name="T40" fmla="*/ 15 w 233"/>
                <a:gd name="T41" fmla="*/ 140 h 140"/>
                <a:gd name="T42" fmla="*/ 6 w 233"/>
                <a:gd name="T43" fmla="*/ 131 h 140"/>
                <a:gd name="T44" fmla="*/ 4 w 233"/>
                <a:gd name="T45" fmla="*/ 124 h 140"/>
                <a:gd name="T46" fmla="*/ 1 w 233"/>
                <a:gd name="T47" fmla="*/ 116 h 140"/>
                <a:gd name="T48" fmla="*/ 1 w 233"/>
                <a:gd name="T49" fmla="*/ 68 h 140"/>
                <a:gd name="T50" fmla="*/ 1 w 233"/>
                <a:gd name="T51" fmla="*/ 56 h 140"/>
                <a:gd name="T52" fmla="*/ 2 w 233"/>
                <a:gd name="T53" fmla="*/ 54 h 140"/>
                <a:gd name="T54" fmla="*/ 10 w 233"/>
                <a:gd name="T55" fmla="*/ 54 h 140"/>
                <a:gd name="T56" fmla="*/ 13 w 233"/>
                <a:gd name="T57" fmla="*/ 52 h 140"/>
                <a:gd name="T58" fmla="*/ 20 w 233"/>
                <a:gd name="T59" fmla="*/ 52 h 140"/>
                <a:gd name="T60" fmla="*/ 23 w 233"/>
                <a:gd name="T61" fmla="*/ 54 h 140"/>
                <a:gd name="T62" fmla="*/ 27 w 233"/>
                <a:gd name="T63" fmla="*/ 53 h 140"/>
                <a:gd name="T64" fmla="*/ 35 w 233"/>
                <a:gd name="T65" fmla="*/ 52 h 140"/>
                <a:gd name="T66" fmla="*/ 49 w 233"/>
                <a:gd name="T67" fmla="*/ 41 h 140"/>
                <a:gd name="T68" fmla="*/ 56 w 233"/>
                <a:gd name="T69" fmla="*/ 43 h 140"/>
                <a:gd name="T70" fmla="*/ 67 w 233"/>
                <a:gd name="T71" fmla="*/ 45 h 140"/>
                <a:gd name="T72" fmla="*/ 72 w 233"/>
                <a:gd name="T73" fmla="*/ 45 h 140"/>
                <a:gd name="T74" fmla="*/ 82 w 233"/>
                <a:gd name="T75" fmla="*/ 52 h 140"/>
                <a:gd name="T76" fmla="*/ 106 w 233"/>
                <a:gd name="T77" fmla="*/ 57 h 140"/>
                <a:gd name="T78" fmla="*/ 130 w 233"/>
                <a:gd name="T79" fmla="*/ 53 h 140"/>
                <a:gd name="T80" fmla="*/ 145 w 233"/>
                <a:gd name="T81" fmla="*/ 51 h 140"/>
                <a:gd name="T82" fmla="*/ 154 w 233"/>
                <a:gd name="T83" fmla="*/ 48 h 140"/>
                <a:gd name="T84" fmla="*/ 160 w 233"/>
                <a:gd name="T85" fmla="*/ 45 h 140"/>
                <a:gd name="T86" fmla="*/ 172 w 233"/>
                <a:gd name="T87" fmla="*/ 46 h 140"/>
                <a:gd name="T88" fmla="*/ 185 w 233"/>
                <a:gd name="T89" fmla="*/ 38 h 140"/>
                <a:gd name="T90" fmla="*/ 192 w 233"/>
                <a:gd name="T91" fmla="*/ 35 h 140"/>
                <a:gd name="T92" fmla="*/ 202 w 233"/>
                <a:gd name="T93" fmla="*/ 24 h 140"/>
                <a:gd name="T94" fmla="*/ 213 w 233"/>
                <a:gd name="T95" fmla="*/ 17 h 140"/>
                <a:gd name="T96" fmla="*/ 219 w 233"/>
                <a:gd name="T97" fmla="*/ 9 h 140"/>
                <a:gd name="T98" fmla="*/ 222 w 233"/>
                <a:gd name="T99" fmla="*/ 2 h 140"/>
                <a:gd name="T100" fmla="*/ 233 w 233"/>
                <a:gd name="T101" fmla="*/ 9 h 140"/>
                <a:gd name="T102" fmla="*/ 232 w 233"/>
                <a:gd name="T103" fmla="*/ 23 h 140"/>
                <a:gd name="T104" fmla="*/ 232 w 233"/>
                <a:gd name="T105" fmla="*/ 5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3" h="140">
                  <a:moveTo>
                    <a:pt x="232" y="55"/>
                  </a:moveTo>
                  <a:lnTo>
                    <a:pt x="228" y="56"/>
                  </a:lnTo>
                  <a:lnTo>
                    <a:pt x="226" y="57"/>
                  </a:lnTo>
                  <a:lnTo>
                    <a:pt x="224" y="58"/>
                  </a:lnTo>
                  <a:lnTo>
                    <a:pt x="222" y="58"/>
                  </a:lnTo>
                  <a:lnTo>
                    <a:pt x="220" y="59"/>
                  </a:lnTo>
                  <a:lnTo>
                    <a:pt x="218" y="60"/>
                  </a:lnTo>
                  <a:lnTo>
                    <a:pt x="217" y="60"/>
                  </a:lnTo>
                  <a:lnTo>
                    <a:pt x="214" y="60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2" y="60"/>
                  </a:lnTo>
                  <a:lnTo>
                    <a:pt x="197" y="60"/>
                  </a:lnTo>
                  <a:lnTo>
                    <a:pt x="180" y="65"/>
                  </a:lnTo>
                  <a:lnTo>
                    <a:pt x="176" y="65"/>
                  </a:lnTo>
                  <a:lnTo>
                    <a:pt x="167" y="67"/>
                  </a:lnTo>
                  <a:lnTo>
                    <a:pt x="161" y="68"/>
                  </a:lnTo>
                  <a:lnTo>
                    <a:pt x="155" y="68"/>
                  </a:lnTo>
                  <a:lnTo>
                    <a:pt x="145" y="67"/>
                  </a:lnTo>
                  <a:lnTo>
                    <a:pt x="144" y="67"/>
                  </a:lnTo>
                  <a:lnTo>
                    <a:pt x="140" y="71"/>
                  </a:lnTo>
                  <a:lnTo>
                    <a:pt x="136" y="73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29" y="74"/>
                  </a:lnTo>
                  <a:lnTo>
                    <a:pt x="127" y="74"/>
                  </a:lnTo>
                  <a:lnTo>
                    <a:pt x="126" y="75"/>
                  </a:lnTo>
                  <a:lnTo>
                    <a:pt x="125" y="78"/>
                  </a:lnTo>
                  <a:lnTo>
                    <a:pt x="123" y="78"/>
                  </a:lnTo>
                  <a:lnTo>
                    <a:pt x="122" y="80"/>
                  </a:lnTo>
                  <a:lnTo>
                    <a:pt x="116" y="82"/>
                  </a:lnTo>
                  <a:lnTo>
                    <a:pt x="112" y="83"/>
                  </a:lnTo>
                  <a:lnTo>
                    <a:pt x="110" y="85"/>
                  </a:lnTo>
                  <a:lnTo>
                    <a:pt x="107" y="87"/>
                  </a:lnTo>
                  <a:lnTo>
                    <a:pt x="106" y="88"/>
                  </a:lnTo>
                  <a:lnTo>
                    <a:pt x="101" y="89"/>
                  </a:lnTo>
                  <a:lnTo>
                    <a:pt x="100" y="92"/>
                  </a:lnTo>
                  <a:lnTo>
                    <a:pt x="101" y="95"/>
                  </a:lnTo>
                  <a:lnTo>
                    <a:pt x="101" y="97"/>
                  </a:lnTo>
                  <a:lnTo>
                    <a:pt x="97" y="101"/>
                  </a:lnTo>
                  <a:lnTo>
                    <a:pt x="97" y="103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6" y="109"/>
                  </a:lnTo>
                  <a:lnTo>
                    <a:pt x="85" y="109"/>
                  </a:lnTo>
                  <a:lnTo>
                    <a:pt x="80" y="113"/>
                  </a:lnTo>
                  <a:lnTo>
                    <a:pt x="77" y="114"/>
                  </a:lnTo>
                  <a:lnTo>
                    <a:pt x="74" y="115"/>
                  </a:lnTo>
                  <a:lnTo>
                    <a:pt x="68" y="117"/>
                  </a:lnTo>
                  <a:lnTo>
                    <a:pt x="67" y="119"/>
                  </a:lnTo>
                  <a:lnTo>
                    <a:pt x="64" y="120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3" y="120"/>
                  </a:lnTo>
                  <a:lnTo>
                    <a:pt x="42" y="130"/>
                  </a:lnTo>
                  <a:lnTo>
                    <a:pt x="41" y="132"/>
                  </a:lnTo>
                  <a:lnTo>
                    <a:pt x="37" y="135"/>
                  </a:lnTo>
                  <a:lnTo>
                    <a:pt x="33" y="139"/>
                  </a:lnTo>
                  <a:lnTo>
                    <a:pt x="31" y="140"/>
                  </a:lnTo>
                  <a:lnTo>
                    <a:pt x="26" y="138"/>
                  </a:lnTo>
                  <a:lnTo>
                    <a:pt x="22" y="138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9" y="140"/>
                  </a:lnTo>
                  <a:lnTo>
                    <a:pt x="8" y="139"/>
                  </a:lnTo>
                  <a:lnTo>
                    <a:pt x="6" y="131"/>
                  </a:lnTo>
                  <a:lnTo>
                    <a:pt x="4" y="127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1" y="122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1" y="68"/>
                  </a:lnTo>
                  <a:lnTo>
                    <a:pt x="1" y="63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2" y="54"/>
                  </a:lnTo>
                  <a:lnTo>
                    <a:pt x="5" y="53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5" y="53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2" y="53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9" y="51"/>
                  </a:lnTo>
                  <a:lnTo>
                    <a:pt x="35" y="52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9" y="41"/>
                  </a:lnTo>
                  <a:lnTo>
                    <a:pt x="53" y="40"/>
                  </a:lnTo>
                  <a:lnTo>
                    <a:pt x="54" y="43"/>
                  </a:lnTo>
                  <a:lnTo>
                    <a:pt x="56" y="43"/>
                  </a:lnTo>
                  <a:lnTo>
                    <a:pt x="63" y="43"/>
                  </a:lnTo>
                  <a:lnTo>
                    <a:pt x="66" y="44"/>
                  </a:lnTo>
                  <a:lnTo>
                    <a:pt x="67" y="45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5" y="47"/>
                  </a:lnTo>
                  <a:lnTo>
                    <a:pt x="82" y="52"/>
                  </a:lnTo>
                  <a:lnTo>
                    <a:pt x="88" y="53"/>
                  </a:lnTo>
                  <a:lnTo>
                    <a:pt x="101" y="57"/>
                  </a:lnTo>
                  <a:lnTo>
                    <a:pt x="106" y="57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8" y="50"/>
                  </a:lnTo>
                  <a:lnTo>
                    <a:pt x="145" y="51"/>
                  </a:lnTo>
                  <a:lnTo>
                    <a:pt x="148" y="50"/>
                  </a:lnTo>
                  <a:lnTo>
                    <a:pt x="151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58" y="46"/>
                  </a:lnTo>
                  <a:lnTo>
                    <a:pt x="160" y="45"/>
                  </a:lnTo>
                  <a:lnTo>
                    <a:pt x="163" y="46"/>
                  </a:lnTo>
                  <a:lnTo>
                    <a:pt x="167" y="46"/>
                  </a:lnTo>
                  <a:lnTo>
                    <a:pt x="172" y="46"/>
                  </a:lnTo>
                  <a:lnTo>
                    <a:pt x="180" y="43"/>
                  </a:lnTo>
                  <a:lnTo>
                    <a:pt x="184" y="41"/>
                  </a:lnTo>
                  <a:lnTo>
                    <a:pt x="185" y="38"/>
                  </a:lnTo>
                  <a:lnTo>
                    <a:pt x="187" y="37"/>
                  </a:lnTo>
                  <a:lnTo>
                    <a:pt x="191" y="36"/>
                  </a:lnTo>
                  <a:lnTo>
                    <a:pt x="192" y="35"/>
                  </a:lnTo>
                  <a:lnTo>
                    <a:pt x="196" y="29"/>
                  </a:lnTo>
                  <a:lnTo>
                    <a:pt x="198" y="26"/>
                  </a:lnTo>
                  <a:lnTo>
                    <a:pt x="202" y="24"/>
                  </a:lnTo>
                  <a:lnTo>
                    <a:pt x="206" y="22"/>
                  </a:lnTo>
                  <a:lnTo>
                    <a:pt x="208" y="20"/>
                  </a:lnTo>
                  <a:lnTo>
                    <a:pt x="213" y="17"/>
                  </a:lnTo>
                  <a:lnTo>
                    <a:pt x="216" y="16"/>
                  </a:lnTo>
                  <a:lnTo>
                    <a:pt x="217" y="11"/>
                  </a:lnTo>
                  <a:lnTo>
                    <a:pt x="219" y="9"/>
                  </a:lnTo>
                  <a:lnTo>
                    <a:pt x="219" y="7"/>
                  </a:lnTo>
                  <a:lnTo>
                    <a:pt x="221" y="3"/>
                  </a:lnTo>
                  <a:lnTo>
                    <a:pt x="222" y="2"/>
                  </a:lnTo>
                  <a:lnTo>
                    <a:pt x="222" y="1"/>
                  </a:lnTo>
                  <a:lnTo>
                    <a:pt x="233" y="0"/>
                  </a:lnTo>
                  <a:lnTo>
                    <a:pt x="233" y="9"/>
                  </a:lnTo>
                  <a:lnTo>
                    <a:pt x="233" y="15"/>
                  </a:lnTo>
                  <a:lnTo>
                    <a:pt x="233" y="16"/>
                  </a:lnTo>
                  <a:lnTo>
                    <a:pt x="232" y="23"/>
                  </a:lnTo>
                  <a:lnTo>
                    <a:pt x="233" y="24"/>
                  </a:lnTo>
                  <a:lnTo>
                    <a:pt x="233" y="41"/>
                  </a:lnTo>
                  <a:lnTo>
                    <a:pt x="232" y="5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85" name="Freeform 90"/>
            <p:cNvSpPr>
              <a:spLocks/>
            </p:cNvSpPr>
            <p:nvPr/>
          </p:nvSpPr>
          <p:spPr bwMode="auto">
            <a:xfrm>
              <a:off x="3232151" y="3089276"/>
              <a:ext cx="225425" cy="323850"/>
            </a:xfrm>
            <a:custGeom>
              <a:avLst/>
              <a:gdLst>
                <a:gd name="T0" fmla="*/ 131 w 142"/>
                <a:gd name="T1" fmla="*/ 96 h 204"/>
                <a:gd name="T2" fmla="*/ 126 w 142"/>
                <a:gd name="T3" fmla="*/ 83 h 204"/>
                <a:gd name="T4" fmla="*/ 119 w 142"/>
                <a:gd name="T5" fmla="*/ 70 h 204"/>
                <a:gd name="T6" fmla="*/ 116 w 142"/>
                <a:gd name="T7" fmla="*/ 67 h 204"/>
                <a:gd name="T8" fmla="*/ 114 w 142"/>
                <a:gd name="T9" fmla="*/ 59 h 204"/>
                <a:gd name="T10" fmla="*/ 108 w 142"/>
                <a:gd name="T11" fmla="*/ 50 h 204"/>
                <a:gd name="T12" fmla="*/ 102 w 142"/>
                <a:gd name="T13" fmla="*/ 39 h 204"/>
                <a:gd name="T14" fmla="*/ 96 w 142"/>
                <a:gd name="T15" fmla="*/ 26 h 204"/>
                <a:gd name="T16" fmla="*/ 90 w 142"/>
                <a:gd name="T17" fmla="*/ 12 h 204"/>
                <a:gd name="T18" fmla="*/ 76 w 142"/>
                <a:gd name="T19" fmla="*/ 3 h 204"/>
                <a:gd name="T20" fmla="*/ 61 w 142"/>
                <a:gd name="T21" fmla="*/ 0 h 204"/>
                <a:gd name="T22" fmla="*/ 63 w 142"/>
                <a:gd name="T23" fmla="*/ 6 h 204"/>
                <a:gd name="T24" fmla="*/ 64 w 142"/>
                <a:gd name="T25" fmla="*/ 15 h 204"/>
                <a:gd name="T26" fmla="*/ 57 w 142"/>
                <a:gd name="T27" fmla="*/ 22 h 204"/>
                <a:gd name="T28" fmla="*/ 43 w 142"/>
                <a:gd name="T29" fmla="*/ 43 h 204"/>
                <a:gd name="T30" fmla="*/ 5 w 142"/>
                <a:gd name="T31" fmla="*/ 56 h 204"/>
                <a:gd name="T32" fmla="*/ 2 w 142"/>
                <a:gd name="T33" fmla="*/ 69 h 204"/>
                <a:gd name="T34" fmla="*/ 1 w 142"/>
                <a:gd name="T35" fmla="*/ 79 h 204"/>
                <a:gd name="T36" fmla="*/ 15 w 142"/>
                <a:gd name="T37" fmla="*/ 89 h 204"/>
                <a:gd name="T38" fmla="*/ 22 w 142"/>
                <a:gd name="T39" fmla="*/ 98 h 204"/>
                <a:gd name="T40" fmla="*/ 26 w 142"/>
                <a:gd name="T41" fmla="*/ 110 h 204"/>
                <a:gd name="T42" fmla="*/ 32 w 142"/>
                <a:gd name="T43" fmla="*/ 115 h 204"/>
                <a:gd name="T44" fmla="*/ 37 w 142"/>
                <a:gd name="T45" fmla="*/ 120 h 204"/>
                <a:gd name="T46" fmla="*/ 38 w 142"/>
                <a:gd name="T47" fmla="*/ 129 h 204"/>
                <a:gd name="T48" fmla="*/ 42 w 142"/>
                <a:gd name="T49" fmla="*/ 135 h 204"/>
                <a:gd name="T50" fmla="*/ 46 w 142"/>
                <a:gd name="T51" fmla="*/ 139 h 204"/>
                <a:gd name="T52" fmla="*/ 50 w 142"/>
                <a:gd name="T53" fmla="*/ 149 h 204"/>
                <a:gd name="T54" fmla="*/ 59 w 142"/>
                <a:gd name="T55" fmla="*/ 157 h 204"/>
                <a:gd name="T56" fmla="*/ 62 w 142"/>
                <a:gd name="T57" fmla="*/ 169 h 204"/>
                <a:gd name="T58" fmla="*/ 69 w 142"/>
                <a:gd name="T59" fmla="*/ 179 h 204"/>
                <a:gd name="T60" fmla="*/ 72 w 142"/>
                <a:gd name="T61" fmla="*/ 193 h 204"/>
                <a:gd name="T62" fmla="*/ 58 w 142"/>
                <a:gd name="T63" fmla="*/ 194 h 204"/>
                <a:gd name="T64" fmla="*/ 58 w 142"/>
                <a:gd name="T65" fmla="*/ 203 h 204"/>
                <a:gd name="T66" fmla="*/ 86 w 142"/>
                <a:gd name="T67" fmla="*/ 203 h 204"/>
                <a:gd name="T68" fmla="*/ 83 w 142"/>
                <a:gd name="T69" fmla="*/ 199 h 204"/>
                <a:gd name="T70" fmla="*/ 77 w 142"/>
                <a:gd name="T71" fmla="*/ 195 h 204"/>
                <a:gd name="T72" fmla="*/ 73 w 142"/>
                <a:gd name="T73" fmla="*/ 192 h 204"/>
                <a:gd name="T74" fmla="*/ 79 w 142"/>
                <a:gd name="T75" fmla="*/ 191 h 204"/>
                <a:gd name="T76" fmla="*/ 82 w 142"/>
                <a:gd name="T77" fmla="*/ 192 h 204"/>
                <a:gd name="T78" fmla="*/ 83 w 142"/>
                <a:gd name="T79" fmla="*/ 195 h 204"/>
                <a:gd name="T80" fmla="*/ 89 w 142"/>
                <a:gd name="T81" fmla="*/ 200 h 204"/>
                <a:gd name="T82" fmla="*/ 109 w 142"/>
                <a:gd name="T83" fmla="*/ 202 h 204"/>
                <a:gd name="T84" fmla="*/ 109 w 142"/>
                <a:gd name="T85" fmla="*/ 185 h 204"/>
                <a:gd name="T86" fmla="*/ 107 w 142"/>
                <a:gd name="T87" fmla="*/ 177 h 204"/>
                <a:gd name="T88" fmla="*/ 108 w 142"/>
                <a:gd name="T89" fmla="*/ 172 h 204"/>
                <a:gd name="T90" fmla="*/ 105 w 142"/>
                <a:gd name="T91" fmla="*/ 170 h 204"/>
                <a:gd name="T92" fmla="*/ 107 w 142"/>
                <a:gd name="T93" fmla="*/ 165 h 204"/>
                <a:gd name="T94" fmla="*/ 108 w 142"/>
                <a:gd name="T95" fmla="*/ 157 h 204"/>
                <a:gd name="T96" fmla="*/ 142 w 142"/>
                <a:gd name="T97" fmla="*/ 151 h 204"/>
                <a:gd name="T98" fmla="*/ 137 w 142"/>
                <a:gd name="T99" fmla="*/ 141 h 204"/>
                <a:gd name="T100" fmla="*/ 128 w 142"/>
                <a:gd name="T101" fmla="*/ 127 h 204"/>
                <a:gd name="T102" fmla="*/ 129 w 142"/>
                <a:gd name="T103" fmla="*/ 117 h 204"/>
                <a:gd name="T104" fmla="*/ 131 w 142"/>
                <a:gd name="T10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204">
                  <a:moveTo>
                    <a:pt x="131" y="102"/>
                  </a:moveTo>
                  <a:lnTo>
                    <a:pt x="131" y="99"/>
                  </a:lnTo>
                  <a:lnTo>
                    <a:pt x="131" y="98"/>
                  </a:lnTo>
                  <a:lnTo>
                    <a:pt x="131" y="96"/>
                  </a:lnTo>
                  <a:lnTo>
                    <a:pt x="129" y="94"/>
                  </a:lnTo>
                  <a:lnTo>
                    <a:pt x="128" y="91"/>
                  </a:lnTo>
                  <a:lnTo>
                    <a:pt x="127" y="89"/>
                  </a:lnTo>
                  <a:lnTo>
                    <a:pt x="126" y="83"/>
                  </a:lnTo>
                  <a:lnTo>
                    <a:pt x="125" y="77"/>
                  </a:lnTo>
                  <a:lnTo>
                    <a:pt x="123" y="74"/>
                  </a:lnTo>
                  <a:lnTo>
                    <a:pt x="121" y="70"/>
                  </a:lnTo>
                  <a:lnTo>
                    <a:pt x="119" y="70"/>
                  </a:lnTo>
                  <a:lnTo>
                    <a:pt x="116" y="70"/>
                  </a:lnTo>
                  <a:lnTo>
                    <a:pt x="116" y="69"/>
                  </a:lnTo>
                  <a:lnTo>
                    <a:pt x="115" y="69"/>
                  </a:lnTo>
                  <a:lnTo>
                    <a:pt x="116" y="67"/>
                  </a:lnTo>
                  <a:lnTo>
                    <a:pt x="117" y="64"/>
                  </a:lnTo>
                  <a:lnTo>
                    <a:pt x="118" y="63"/>
                  </a:lnTo>
                  <a:lnTo>
                    <a:pt x="117" y="61"/>
                  </a:lnTo>
                  <a:lnTo>
                    <a:pt x="114" y="59"/>
                  </a:lnTo>
                  <a:lnTo>
                    <a:pt x="112" y="59"/>
                  </a:lnTo>
                  <a:lnTo>
                    <a:pt x="111" y="57"/>
                  </a:lnTo>
                  <a:lnTo>
                    <a:pt x="109" y="51"/>
                  </a:lnTo>
                  <a:lnTo>
                    <a:pt x="108" y="50"/>
                  </a:lnTo>
                  <a:lnTo>
                    <a:pt x="106" y="47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2" y="39"/>
                  </a:lnTo>
                  <a:lnTo>
                    <a:pt x="101" y="36"/>
                  </a:lnTo>
                  <a:lnTo>
                    <a:pt x="100" y="34"/>
                  </a:lnTo>
                  <a:lnTo>
                    <a:pt x="99" y="33"/>
                  </a:lnTo>
                  <a:lnTo>
                    <a:pt x="96" y="26"/>
                  </a:lnTo>
                  <a:lnTo>
                    <a:pt x="96" y="25"/>
                  </a:lnTo>
                  <a:lnTo>
                    <a:pt x="95" y="21"/>
                  </a:lnTo>
                  <a:lnTo>
                    <a:pt x="92" y="15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1" y="3"/>
                  </a:lnTo>
                  <a:lnTo>
                    <a:pt x="76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3" y="2"/>
                  </a:lnTo>
                  <a:lnTo>
                    <a:pt x="61" y="0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3" y="6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4" y="15"/>
                  </a:lnTo>
                  <a:lnTo>
                    <a:pt x="61" y="16"/>
                  </a:lnTo>
                  <a:lnTo>
                    <a:pt x="60" y="16"/>
                  </a:lnTo>
                  <a:lnTo>
                    <a:pt x="57" y="19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4" y="28"/>
                  </a:lnTo>
                  <a:lnTo>
                    <a:pt x="51" y="31"/>
                  </a:lnTo>
                  <a:lnTo>
                    <a:pt x="43" y="43"/>
                  </a:lnTo>
                  <a:lnTo>
                    <a:pt x="42" y="44"/>
                  </a:lnTo>
                  <a:lnTo>
                    <a:pt x="39" y="44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9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5"/>
                  </a:lnTo>
                  <a:lnTo>
                    <a:pt x="15" y="89"/>
                  </a:lnTo>
                  <a:lnTo>
                    <a:pt x="16" y="92"/>
                  </a:lnTo>
                  <a:lnTo>
                    <a:pt x="17" y="95"/>
                  </a:lnTo>
                  <a:lnTo>
                    <a:pt x="19" y="96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4" y="102"/>
                  </a:lnTo>
                  <a:lnTo>
                    <a:pt x="26" y="106"/>
                  </a:lnTo>
                  <a:lnTo>
                    <a:pt x="26" y="110"/>
                  </a:lnTo>
                  <a:lnTo>
                    <a:pt x="27" y="112"/>
                  </a:lnTo>
                  <a:lnTo>
                    <a:pt x="30" y="113"/>
                  </a:lnTo>
                  <a:lnTo>
                    <a:pt x="31" y="114"/>
                  </a:lnTo>
                  <a:lnTo>
                    <a:pt x="32" y="115"/>
                  </a:lnTo>
                  <a:lnTo>
                    <a:pt x="32" y="116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7" y="120"/>
                  </a:lnTo>
                  <a:lnTo>
                    <a:pt x="37" y="121"/>
                  </a:lnTo>
                  <a:lnTo>
                    <a:pt x="36" y="124"/>
                  </a:lnTo>
                  <a:lnTo>
                    <a:pt x="37" y="126"/>
                  </a:lnTo>
                  <a:lnTo>
                    <a:pt x="38" y="129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3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6" y="139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9" y="147"/>
                  </a:lnTo>
                  <a:lnTo>
                    <a:pt x="50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8" y="155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0" y="159"/>
                  </a:lnTo>
                  <a:lnTo>
                    <a:pt x="62" y="163"/>
                  </a:lnTo>
                  <a:lnTo>
                    <a:pt x="62" y="169"/>
                  </a:lnTo>
                  <a:lnTo>
                    <a:pt x="64" y="174"/>
                  </a:lnTo>
                  <a:lnTo>
                    <a:pt x="65" y="176"/>
                  </a:lnTo>
                  <a:lnTo>
                    <a:pt x="67" y="177"/>
                  </a:lnTo>
                  <a:lnTo>
                    <a:pt x="69" y="179"/>
                  </a:lnTo>
                  <a:lnTo>
                    <a:pt x="71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68" y="192"/>
                  </a:lnTo>
                  <a:lnTo>
                    <a:pt x="64" y="192"/>
                  </a:lnTo>
                  <a:lnTo>
                    <a:pt x="61" y="193"/>
                  </a:lnTo>
                  <a:lnTo>
                    <a:pt x="58" y="194"/>
                  </a:lnTo>
                  <a:lnTo>
                    <a:pt x="56" y="195"/>
                  </a:lnTo>
                  <a:lnTo>
                    <a:pt x="57" y="198"/>
                  </a:lnTo>
                  <a:lnTo>
                    <a:pt x="57" y="202"/>
                  </a:lnTo>
                  <a:lnTo>
                    <a:pt x="58" y="203"/>
                  </a:lnTo>
                  <a:lnTo>
                    <a:pt x="60" y="202"/>
                  </a:lnTo>
                  <a:lnTo>
                    <a:pt x="65" y="203"/>
                  </a:lnTo>
                  <a:lnTo>
                    <a:pt x="71" y="204"/>
                  </a:lnTo>
                  <a:lnTo>
                    <a:pt x="86" y="203"/>
                  </a:lnTo>
                  <a:lnTo>
                    <a:pt x="86" y="201"/>
                  </a:lnTo>
                  <a:lnTo>
                    <a:pt x="86" y="200"/>
                  </a:lnTo>
                  <a:lnTo>
                    <a:pt x="85" y="199"/>
                  </a:lnTo>
                  <a:lnTo>
                    <a:pt x="83" y="199"/>
                  </a:lnTo>
                  <a:lnTo>
                    <a:pt x="81" y="198"/>
                  </a:lnTo>
                  <a:lnTo>
                    <a:pt x="80" y="197"/>
                  </a:lnTo>
                  <a:lnTo>
                    <a:pt x="78" y="196"/>
                  </a:lnTo>
                  <a:lnTo>
                    <a:pt x="77" y="195"/>
                  </a:lnTo>
                  <a:lnTo>
                    <a:pt x="74" y="194"/>
                  </a:lnTo>
                  <a:lnTo>
                    <a:pt x="72" y="194"/>
                  </a:lnTo>
                  <a:lnTo>
                    <a:pt x="73" y="193"/>
                  </a:lnTo>
                  <a:lnTo>
                    <a:pt x="73" y="192"/>
                  </a:lnTo>
                  <a:lnTo>
                    <a:pt x="77" y="192"/>
                  </a:lnTo>
                  <a:lnTo>
                    <a:pt x="78" y="190"/>
                  </a:lnTo>
                  <a:lnTo>
                    <a:pt x="79" y="190"/>
                  </a:lnTo>
                  <a:lnTo>
                    <a:pt x="79" y="191"/>
                  </a:lnTo>
                  <a:lnTo>
                    <a:pt x="79" y="192"/>
                  </a:lnTo>
                  <a:lnTo>
                    <a:pt x="79" y="194"/>
                  </a:lnTo>
                  <a:lnTo>
                    <a:pt x="81" y="194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3" y="193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6" y="196"/>
                  </a:lnTo>
                  <a:lnTo>
                    <a:pt x="87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89" y="202"/>
                  </a:lnTo>
                  <a:lnTo>
                    <a:pt x="89" y="203"/>
                  </a:lnTo>
                  <a:lnTo>
                    <a:pt x="109" y="203"/>
                  </a:lnTo>
                  <a:lnTo>
                    <a:pt x="109" y="202"/>
                  </a:lnTo>
                  <a:lnTo>
                    <a:pt x="109" y="200"/>
                  </a:lnTo>
                  <a:lnTo>
                    <a:pt x="105" y="196"/>
                  </a:lnTo>
                  <a:lnTo>
                    <a:pt x="105" y="194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09" y="180"/>
                  </a:lnTo>
                  <a:lnTo>
                    <a:pt x="107" y="178"/>
                  </a:lnTo>
                  <a:lnTo>
                    <a:pt x="107" y="177"/>
                  </a:lnTo>
                  <a:lnTo>
                    <a:pt x="107" y="176"/>
                  </a:lnTo>
                  <a:lnTo>
                    <a:pt x="108" y="175"/>
                  </a:lnTo>
                  <a:lnTo>
                    <a:pt x="109" y="173"/>
                  </a:lnTo>
                  <a:lnTo>
                    <a:pt x="108" y="172"/>
                  </a:lnTo>
                  <a:lnTo>
                    <a:pt x="107" y="172"/>
                  </a:lnTo>
                  <a:lnTo>
                    <a:pt x="105" y="171"/>
                  </a:lnTo>
                  <a:lnTo>
                    <a:pt x="104" y="170"/>
                  </a:lnTo>
                  <a:lnTo>
                    <a:pt x="105" y="170"/>
                  </a:lnTo>
                  <a:lnTo>
                    <a:pt x="108" y="169"/>
                  </a:lnTo>
                  <a:lnTo>
                    <a:pt x="109" y="168"/>
                  </a:lnTo>
                  <a:lnTo>
                    <a:pt x="109" y="166"/>
                  </a:lnTo>
                  <a:lnTo>
                    <a:pt x="107" y="165"/>
                  </a:lnTo>
                  <a:lnTo>
                    <a:pt x="106" y="163"/>
                  </a:lnTo>
                  <a:lnTo>
                    <a:pt x="107" y="161"/>
                  </a:lnTo>
                  <a:lnTo>
                    <a:pt x="108" y="158"/>
                  </a:lnTo>
                  <a:lnTo>
                    <a:pt x="108" y="157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42" y="153"/>
                  </a:lnTo>
                  <a:lnTo>
                    <a:pt x="142" y="151"/>
                  </a:lnTo>
                  <a:lnTo>
                    <a:pt x="141" y="150"/>
                  </a:lnTo>
                  <a:lnTo>
                    <a:pt x="140" y="148"/>
                  </a:lnTo>
                  <a:lnTo>
                    <a:pt x="139" y="146"/>
                  </a:lnTo>
                  <a:lnTo>
                    <a:pt x="137" y="141"/>
                  </a:lnTo>
                  <a:lnTo>
                    <a:pt x="132" y="135"/>
                  </a:lnTo>
                  <a:lnTo>
                    <a:pt x="131" y="134"/>
                  </a:lnTo>
                  <a:lnTo>
                    <a:pt x="129" y="131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5" y="126"/>
                  </a:lnTo>
                  <a:lnTo>
                    <a:pt x="126" y="124"/>
                  </a:lnTo>
                  <a:lnTo>
                    <a:pt x="129" y="117"/>
                  </a:lnTo>
                  <a:lnTo>
                    <a:pt x="130" y="110"/>
                  </a:lnTo>
                  <a:lnTo>
                    <a:pt x="130" y="107"/>
                  </a:lnTo>
                  <a:lnTo>
                    <a:pt x="131" y="104"/>
                  </a:lnTo>
                  <a:lnTo>
                    <a:pt x="131" y="102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3055939" y="2751138"/>
              <a:ext cx="288925" cy="422275"/>
            </a:xfrm>
            <a:custGeom>
              <a:avLst/>
              <a:gdLst>
                <a:gd name="T0" fmla="*/ 168 w 182"/>
                <a:gd name="T1" fmla="*/ 194 h 266"/>
                <a:gd name="T2" fmla="*/ 168 w 182"/>
                <a:gd name="T3" fmla="*/ 202 h 266"/>
                <a:gd name="T4" fmla="*/ 172 w 182"/>
                <a:gd name="T5" fmla="*/ 213 h 266"/>
                <a:gd name="T6" fmla="*/ 174 w 182"/>
                <a:gd name="T7" fmla="*/ 219 h 266"/>
                <a:gd name="T8" fmla="*/ 175 w 182"/>
                <a:gd name="T9" fmla="*/ 228 h 266"/>
                <a:gd name="T10" fmla="*/ 168 w 182"/>
                <a:gd name="T11" fmla="*/ 235 h 266"/>
                <a:gd name="T12" fmla="*/ 154 w 182"/>
                <a:gd name="T13" fmla="*/ 256 h 266"/>
                <a:gd name="T14" fmla="*/ 111 w 182"/>
                <a:gd name="T15" fmla="*/ 260 h 266"/>
                <a:gd name="T16" fmla="*/ 100 w 182"/>
                <a:gd name="T17" fmla="*/ 255 h 266"/>
                <a:gd name="T18" fmla="*/ 95 w 182"/>
                <a:gd name="T19" fmla="*/ 248 h 266"/>
                <a:gd name="T20" fmla="*/ 87 w 182"/>
                <a:gd name="T21" fmla="*/ 234 h 266"/>
                <a:gd name="T22" fmla="*/ 83 w 182"/>
                <a:gd name="T23" fmla="*/ 226 h 266"/>
                <a:gd name="T24" fmla="*/ 68 w 182"/>
                <a:gd name="T25" fmla="*/ 216 h 266"/>
                <a:gd name="T26" fmla="*/ 58 w 182"/>
                <a:gd name="T27" fmla="*/ 210 h 266"/>
                <a:gd name="T28" fmla="*/ 49 w 182"/>
                <a:gd name="T29" fmla="*/ 205 h 266"/>
                <a:gd name="T30" fmla="*/ 37 w 182"/>
                <a:gd name="T31" fmla="*/ 198 h 266"/>
                <a:gd name="T32" fmla="*/ 35 w 182"/>
                <a:gd name="T33" fmla="*/ 189 h 266"/>
                <a:gd name="T34" fmla="*/ 29 w 182"/>
                <a:gd name="T35" fmla="*/ 185 h 266"/>
                <a:gd name="T36" fmla="*/ 17 w 182"/>
                <a:gd name="T37" fmla="*/ 169 h 266"/>
                <a:gd name="T38" fmla="*/ 12 w 182"/>
                <a:gd name="T39" fmla="*/ 165 h 266"/>
                <a:gd name="T40" fmla="*/ 10 w 182"/>
                <a:gd name="T41" fmla="*/ 155 h 266"/>
                <a:gd name="T42" fmla="*/ 3 w 182"/>
                <a:gd name="T43" fmla="*/ 149 h 266"/>
                <a:gd name="T44" fmla="*/ 3 w 182"/>
                <a:gd name="T45" fmla="*/ 129 h 266"/>
                <a:gd name="T46" fmla="*/ 13 w 182"/>
                <a:gd name="T47" fmla="*/ 117 h 266"/>
                <a:gd name="T48" fmla="*/ 19 w 182"/>
                <a:gd name="T49" fmla="*/ 106 h 266"/>
                <a:gd name="T50" fmla="*/ 21 w 182"/>
                <a:gd name="T51" fmla="*/ 101 h 266"/>
                <a:gd name="T52" fmla="*/ 23 w 182"/>
                <a:gd name="T53" fmla="*/ 96 h 266"/>
                <a:gd name="T54" fmla="*/ 20 w 182"/>
                <a:gd name="T55" fmla="*/ 77 h 266"/>
                <a:gd name="T56" fmla="*/ 16 w 182"/>
                <a:gd name="T57" fmla="*/ 74 h 266"/>
                <a:gd name="T58" fmla="*/ 11 w 182"/>
                <a:gd name="T59" fmla="*/ 60 h 266"/>
                <a:gd name="T60" fmla="*/ 6 w 182"/>
                <a:gd name="T61" fmla="*/ 45 h 266"/>
                <a:gd name="T62" fmla="*/ 9 w 182"/>
                <a:gd name="T63" fmla="*/ 24 h 266"/>
                <a:gd name="T64" fmla="*/ 18 w 182"/>
                <a:gd name="T65" fmla="*/ 19 h 266"/>
                <a:gd name="T66" fmla="*/ 52 w 182"/>
                <a:gd name="T67" fmla="*/ 11 h 266"/>
                <a:gd name="T68" fmla="*/ 88 w 182"/>
                <a:gd name="T69" fmla="*/ 1 h 266"/>
                <a:gd name="T70" fmla="*/ 89 w 182"/>
                <a:gd name="T71" fmla="*/ 30 h 266"/>
                <a:gd name="T72" fmla="*/ 88 w 182"/>
                <a:gd name="T73" fmla="*/ 57 h 266"/>
                <a:gd name="T74" fmla="*/ 80 w 182"/>
                <a:gd name="T75" fmla="*/ 61 h 266"/>
                <a:gd name="T76" fmla="*/ 83 w 182"/>
                <a:gd name="T77" fmla="*/ 69 h 266"/>
                <a:gd name="T78" fmla="*/ 78 w 182"/>
                <a:gd name="T79" fmla="*/ 80 h 266"/>
                <a:gd name="T80" fmla="*/ 97 w 182"/>
                <a:gd name="T81" fmla="*/ 98 h 266"/>
                <a:gd name="T82" fmla="*/ 109 w 182"/>
                <a:gd name="T83" fmla="*/ 107 h 266"/>
                <a:gd name="T84" fmla="*/ 121 w 182"/>
                <a:gd name="T85" fmla="*/ 108 h 266"/>
                <a:gd name="T86" fmla="*/ 136 w 182"/>
                <a:gd name="T87" fmla="*/ 110 h 266"/>
                <a:gd name="T88" fmla="*/ 148 w 182"/>
                <a:gd name="T89" fmla="*/ 118 h 266"/>
                <a:gd name="T90" fmla="*/ 152 w 182"/>
                <a:gd name="T91" fmla="*/ 123 h 266"/>
                <a:gd name="T92" fmla="*/ 146 w 182"/>
                <a:gd name="T93" fmla="*/ 132 h 266"/>
                <a:gd name="T94" fmla="*/ 148 w 182"/>
                <a:gd name="T95" fmla="*/ 152 h 266"/>
                <a:gd name="T96" fmla="*/ 154 w 182"/>
                <a:gd name="T97" fmla="*/ 158 h 266"/>
                <a:gd name="T98" fmla="*/ 161 w 182"/>
                <a:gd name="T99" fmla="*/ 164 h 266"/>
                <a:gd name="T100" fmla="*/ 166 w 182"/>
                <a:gd name="T101" fmla="*/ 171 h 266"/>
                <a:gd name="T102" fmla="*/ 176 w 182"/>
                <a:gd name="T103" fmla="*/ 18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2" h="266">
                  <a:moveTo>
                    <a:pt x="182" y="192"/>
                  </a:moveTo>
                  <a:lnTo>
                    <a:pt x="169" y="193"/>
                  </a:lnTo>
                  <a:lnTo>
                    <a:pt x="169" y="193"/>
                  </a:lnTo>
                  <a:lnTo>
                    <a:pt x="168" y="194"/>
                  </a:lnTo>
                  <a:lnTo>
                    <a:pt x="167" y="197"/>
                  </a:lnTo>
                  <a:lnTo>
                    <a:pt x="167" y="199"/>
                  </a:lnTo>
                  <a:lnTo>
                    <a:pt x="167" y="201"/>
                  </a:lnTo>
                  <a:lnTo>
                    <a:pt x="168" y="202"/>
                  </a:lnTo>
                  <a:lnTo>
                    <a:pt x="170" y="205"/>
                  </a:lnTo>
                  <a:lnTo>
                    <a:pt x="171" y="208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71" y="215"/>
                  </a:lnTo>
                  <a:lnTo>
                    <a:pt x="172" y="216"/>
                  </a:lnTo>
                  <a:lnTo>
                    <a:pt x="172" y="218"/>
                  </a:lnTo>
                  <a:lnTo>
                    <a:pt x="174" y="219"/>
                  </a:lnTo>
                  <a:lnTo>
                    <a:pt x="176" y="222"/>
                  </a:lnTo>
                  <a:lnTo>
                    <a:pt x="176" y="223"/>
                  </a:lnTo>
                  <a:lnTo>
                    <a:pt x="176" y="224"/>
                  </a:lnTo>
                  <a:lnTo>
                    <a:pt x="175" y="228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68" y="232"/>
                  </a:lnTo>
                  <a:lnTo>
                    <a:pt x="168" y="235"/>
                  </a:lnTo>
                  <a:lnTo>
                    <a:pt x="168" y="238"/>
                  </a:lnTo>
                  <a:lnTo>
                    <a:pt x="165" y="241"/>
                  </a:lnTo>
                  <a:lnTo>
                    <a:pt x="162" y="244"/>
                  </a:lnTo>
                  <a:lnTo>
                    <a:pt x="154" y="256"/>
                  </a:lnTo>
                  <a:lnTo>
                    <a:pt x="153" y="257"/>
                  </a:lnTo>
                  <a:lnTo>
                    <a:pt x="150" y="257"/>
                  </a:lnTo>
                  <a:lnTo>
                    <a:pt x="115" y="266"/>
                  </a:lnTo>
                  <a:lnTo>
                    <a:pt x="111" y="260"/>
                  </a:lnTo>
                  <a:lnTo>
                    <a:pt x="110" y="259"/>
                  </a:lnTo>
                  <a:lnTo>
                    <a:pt x="107" y="257"/>
                  </a:lnTo>
                  <a:lnTo>
                    <a:pt x="102" y="256"/>
                  </a:lnTo>
                  <a:lnTo>
                    <a:pt x="100" y="255"/>
                  </a:lnTo>
                  <a:lnTo>
                    <a:pt x="99" y="253"/>
                  </a:lnTo>
                  <a:lnTo>
                    <a:pt x="98" y="252"/>
                  </a:lnTo>
                  <a:lnTo>
                    <a:pt x="97" y="250"/>
                  </a:lnTo>
                  <a:lnTo>
                    <a:pt x="95" y="248"/>
                  </a:lnTo>
                  <a:lnTo>
                    <a:pt x="94" y="245"/>
                  </a:lnTo>
                  <a:lnTo>
                    <a:pt x="93" y="242"/>
                  </a:lnTo>
                  <a:lnTo>
                    <a:pt x="88" y="237"/>
                  </a:lnTo>
                  <a:lnTo>
                    <a:pt x="87" y="234"/>
                  </a:lnTo>
                  <a:lnTo>
                    <a:pt x="86" y="232"/>
                  </a:lnTo>
                  <a:lnTo>
                    <a:pt x="86" y="231"/>
                  </a:lnTo>
                  <a:lnTo>
                    <a:pt x="85" y="229"/>
                  </a:lnTo>
                  <a:lnTo>
                    <a:pt x="83" y="226"/>
                  </a:lnTo>
                  <a:lnTo>
                    <a:pt x="79" y="223"/>
                  </a:lnTo>
                  <a:lnTo>
                    <a:pt x="69" y="218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2"/>
                  </a:lnTo>
                  <a:lnTo>
                    <a:pt x="63" y="212"/>
                  </a:lnTo>
                  <a:lnTo>
                    <a:pt x="63" y="211"/>
                  </a:lnTo>
                  <a:lnTo>
                    <a:pt x="58" y="210"/>
                  </a:lnTo>
                  <a:lnTo>
                    <a:pt x="58" y="208"/>
                  </a:lnTo>
                  <a:lnTo>
                    <a:pt x="55" y="208"/>
                  </a:lnTo>
                  <a:lnTo>
                    <a:pt x="54" y="205"/>
                  </a:lnTo>
                  <a:lnTo>
                    <a:pt x="49" y="205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37" y="198"/>
                  </a:lnTo>
                  <a:lnTo>
                    <a:pt x="37" y="195"/>
                  </a:lnTo>
                  <a:lnTo>
                    <a:pt x="37" y="191"/>
                  </a:lnTo>
                  <a:lnTo>
                    <a:pt x="35" y="192"/>
                  </a:lnTo>
                  <a:lnTo>
                    <a:pt x="35" y="189"/>
                  </a:lnTo>
                  <a:lnTo>
                    <a:pt x="32" y="189"/>
                  </a:lnTo>
                  <a:lnTo>
                    <a:pt x="32" y="186"/>
                  </a:lnTo>
                  <a:lnTo>
                    <a:pt x="32" y="185"/>
                  </a:lnTo>
                  <a:lnTo>
                    <a:pt x="29" y="185"/>
                  </a:lnTo>
                  <a:lnTo>
                    <a:pt x="29" y="175"/>
                  </a:lnTo>
                  <a:lnTo>
                    <a:pt x="27" y="174"/>
                  </a:lnTo>
                  <a:lnTo>
                    <a:pt x="27" y="170"/>
                  </a:lnTo>
                  <a:lnTo>
                    <a:pt x="17" y="169"/>
                  </a:lnTo>
                  <a:lnTo>
                    <a:pt x="17" y="167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2" y="165"/>
                  </a:lnTo>
                  <a:lnTo>
                    <a:pt x="12" y="163"/>
                  </a:lnTo>
                  <a:lnTo>
                    <a:pt x="11" y="162"/>
                  </a:lnTo>
                  <a:lnTo>
                    <a:pt x="10" y="157"/>
                  </a:lnTo>
                  <a:lnTo>
                    <a:pt x="10" y="155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3" y="151"/>
                  </a:lnTo>
                  <a:lnTo>
                    <a:pt x="3" y="149"/>
                  </a:lnTo>
                  <a:lnTo>
                    <a:pt x="0" y="149"/>
                  </a:lnTo>
                  <a:lnTo>
                    <a:pt x="1" y="142"/>
                  </a:lnTo>
                  <a:lnTo>
                    <a:pt x="3" y="142"/>
                  </a:lnTo>
                  <a:lnTo>
                    <a:pt x="3" y="129"/>
                  </a:lnTo>
                  <a:lnTo>
                    <a:pt x="6" y="128"/>
                  </a:lnTo>
                  <a:lnTo>
                    <a:pt x="6" y="119"/>
                  </a:lnTo>
                  <a:lnTo>
                    <a:pt x="6" y="118"/>
                  </a:lnTo>
                  <a:lnTo>
                    <a:pt x="13" y="117"/>
                  </a:lnTo>
                  <a:lnTo>
                    <a:pt x="13" y="113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19" y="106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1"/>
                  </a:lnTo>
                  <a:lnTo>
                    <a:pt x="26" y="101"/>
                  </a:lnTo>
                  <a:lnTo>
                    <a:pt x="25" y="96"/>
                  </a:lnTo>
                  <a:lnTo>
                    <a:pt x="25" y="95"/>
                  </a:lnTo>
                  <a:lnTo>
                    <a:pt x="23" y="96"/>
                  </a:lnTo>
                  <a:lnTo>
                    <a:pt x="23" y="93"/>
                  </a:lnTo>
                  <a:lnTo>
                    <a:pt x="23" y="90"/>
                  </a:lnTo>
                  <a:lnTo>
                    <a:pt x="21" y="8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6" y="74"/>
                  </a:lnTo>
                  <a:lnTo>
                    <a:pt x="15" y="66"/>
                  </a:lnTo>
                  <a:lnTo>
                    <a:pt x="14" y="66"/>
                  </a:lnTo>
                  <a:lnTo>
                    <a:pt x="14" y="60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0" y="50"/>
                  </a:lnTo>
                  <a:lnTo>
                    <a:pt x="6" y="50"/>
                  </a:lnTo>
                  <a:lnTo>
                    <a:pt x="6" y="45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51" y="15"/>
                  </a:lnTo>
                  <a:lnTo>
                    <a:pt x="52" y="1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9" y="19"/>
                  </a:lnTo>
                  <a:lnTo>
                    <a:pt x="89" y="30"/>
                  </a:lnTo>
                  <a:lnTo>
                    <a:pt x="89" y="32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8" y="57"/>
                  </a:lnTo>
                  <a:lnTo>
                    <a:pt x="80" y="57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80" y="61"/>
                  </a:lnTo>
                  <a:lnTo>
                    <a:pt x="84" y="62"/>
                  </a:lnTo>
                  <a:lnTo>
                    <a:pt x="85" y="64"/>
                  </a:lnTo>
                  <a:lnTo>
                    <a:pt x="85" y="67"/>
                  </a:lnTo>
                  <a:lnTo>
                    <a:pt x="83" y="69"/>
                  </a:lnTo>
                  <a:lnTo>
                    <a:pt x="82" y="71"/>
                  </a:lnTo>
                  <a:lnTo>
                    <a:pt x="80" y="72"/>
                  </a:lnTo>
                  <a:lnTo>
                    <a:pt x="79" y="79"/>
                  </a:lnTo>
                  <a:lnTo>
                    <a:pt x="78" y="80"/>
                  </a:lnTo>
                  <a:lnTo>
                    <a:pt x="80" y="83"/>
                  </a:lnTo>
                  <a:lnTo>
                    <a:pt x="86" y="90"/>
                  </a:lnTo>
                  <a:lnTo>
                    <a:pt x="93" y="95"/>
                  </a:lnTo>
                  <a:lnTo>
                    <a:pt x="97" y="98"/>
                  </a:lnTo>
                  <a:lnTo>
                    <a:pt x="99" y="99"/>
                  </a:lnTo>
                  <a:lnTo>
                    <a:pt x="101" y="101"/>
                  </a:lnTo>
                  <a:lnTo>
                    <a:pt x="105" y="105"/>
                  </a:lnTo>
                  <a:lnTo>
                    <a:pt x="109" y="107"/>
                  </a:lnTo>
                  <a:lnTo>
                    <a:pt x="111" y="108"/>
                  </a:lnTo>
                  <a:lnTo>
                    <a:pt x="115" y="107"/>
                  </a:lnTo>
                  <a:lnTo>
                    <a:pt x="119" y="107"/>
                  </a:lnTo>
                  <a:lnTo>
                    <a:pt x="121" y="108"/>
                  </a:lnTo>
                  <a:lnTo>
                    <a:pt x="126" y="109"/>
                  </a:lnTo>
                  <a:lnTo>
                    <a:pt x="129" y="110"/>
                  </a:lnTo>
                  <a:lnTo>
                    <a:pt x="132" y="110"/>
                  </a:lnTo>
                  <a:lnTo>
                    <a:pt x="136" y="110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3" y="112"/>
                  </a:lnTo>
                  <a:lnTo>
                    <a:pt x="148" y="118"/>
                  </a:lnTo>
                  <a:lnTo>
                    <a:pt x="151" y="119"/>
                  </a:lnTo>
                  <a:lnTo>
                    <a:pt x="153" y="120"/>
                  </a:lnTo>
                  <a:lnTo>
                    <a:pt x="153" y="123"/>
                  </a:lnTo>
                  <a:lnTo>
                    <a:pt x="152" y="123"/>
                  </a:lnTo>
                  <a:lnTo>
                    <a:pt x="152" y="127"/>
                  </a:lnTo>
                  <a:lnTo>
                    <a:pt x="151" y="128"/>
                  </a:lnTo>
                  <a:lnTo>
                    <a:pt x="147" y="130"/>
                  </a:lnTo>
                  <a:lnTo>
                    <a:pt x="146" y="132"/>
                  </a:lnTo>
                  <a:lnTo>
                    <a:pt x="147" y="142"/>
                  </a:lnTo>
                  <a:lnTo>
                    <a:pt x="149" y="146"/>
                  </a:lnTo>
                  <a:lnTo>
                    <a:pt x="149" y="149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49" y="156"/>
                  </a:lnTo>
                  <a:lnTo>
                    <a:pt x="153" y="157"/>
                  </a:lnTo>
                  <a:lnTo>
                    <a:pt x="154" y="158"/>
                  </a:lnTo>
                  <a:lnTo>
                    <a:pt x="156" y="160"/>
                  </a:lnTo>
                  <a:lnTo>
                    <a:pt x="157" y="161"/>
                  </a:lnTo>
                  <a:lnTo>
                    <a:pt x="159" y="163"/>
                  </a:lnTo>
                  <a:lnTo>
                    <a:pt x="161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67" y="165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7" y="178"/>
                  </a:lnTo>
                  <a:lnTo>
                    <a:pt x="169" y="181"/>
                  </a:lnTo>
                  <a:lnTo>
                    <a:pt x="176" y="186"/>
                  </a:lnTo>
                  <a:lnTo>
                    <a:pt x="179" y="189"/>
                  </a:lnTo>
                  <a:lnTo>
                    <a:pt x="182" y="192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28" name="Freeform 94"/>
            <p:cNvSpPr>
              <a:spLocks/>
            </p:cNvSpPr>
            <p:nvPr/>
          </p:nvSpPr>
          <p:spPr bwMode="auto">
            <a:xfrm>
              <a:off x="3179764" y="2825751"/>
              <a:ext cx="379413" cy="230188"/>
            </a:xfrm>
            <a:custGeom>
              <a:avLst/>
              <a:gdLst>
                <a:gd name="T0" fmla="*/ 230 w 239"/>
                <a:gd name="T1" fmla="*/ 144 h 145"/>
                <a:gd name="T2" fmla="*/ 229 w 239"/>
                <a:gd name="T3" fmla="*/ 140 h 145"/>
                <a:gd name="T4" fmla="*/ 230 w 239"/>
                <a:gd name="T5" fmla="*/ 136 h 145"/>
                <a:gd name="T6" fmla="*/ 234 w 239"/>
                <a:gd name="T7" fmla="*/ 131 h 145"/>
                <a:gd name="T8" fmla="*/ 236 w 239"/>
                <a:gd name="T9" fmla="*/ 127 h 145"/>
                <a:gd name="T10" fmla="*/ 239 w 239"/>
                <a:gd name="T11" fmla="*/ 125 h 145"/>
                <a:gd name="T12" fmla="*/ 232 w 239"/>
                <a:gd name="T13" fmla="*/ 118 h 145"/>
                <a:gd name="T14" fmla="*/ 229 w 239"/>
                <a:gd name="T15" fmla="*/ 109 h 145"/>
                <a:gd name="T16" fmla="*/ 226 w 239"/>
                <a:gd name="T17" fmla="*/ 105 h 145"/>
                <a:gd name="T18" fmla="*/ 217 w 239"/>
                <a:gd name="T19" fmla="*/ 102 h 145"/>
                <a:gd name="T20" fmla="*/ 216 w 239"/>
                <a:gd name="T21" fmla="*/ 98 h 145"/>
                <a:gd name="T22" fmla="*/ 215 w 239"/>
                <a:gd name="T23" fmla="*/ 94 h 145"/>
                <a:gd name="T24" fmla="*/ 214 w 239"/>
                <a:gd name="T25" fmla="*/ 91 h 145"/>
                <a:gd name="T26" fmla="*/ 211 w 239"/>
                <a:gd name="T27" fmla="*/ 89 h 145"/>
                <a:gd name="T28" fmla="*/ 204 w 239"/>
                <a:gd name="T29" fmla="*/ 85 h 145"/>
                <a:gd name="T30" fmla="*/ 207 w 239"/>
                <a:gd name="T31" fmla="*/ 83 h 145"/>
                <a:gd name="T32" fmla="*/ 209 w 239"/>
                <a:gd name="T33" fmla="*/ 78 h 145"/>
                <a:gd name="T34" fmla="*/ 205 w 239"/>
                <a:gd name="T35" fmla="*/ 69 h 145"/>
                <a:gd name="T36" fmla="*/ 207 w 239"/>
                <a:gd name="T37" fmla="*/ 66 h 145"/>
                <a:gd name="T38" fmla="*/ 206 w 239"/>
                <a:gd name="T39" fmla="*/ 60 h 145"/>
                <a:gd name="T40" fmla="*/ 204 w 239"/>
                <a:gd name="T41" fmla="*/ 53 h 145"/>
                <a:gd name="T42" fmla="*/ 211 w 239"/>
                <a:gd name="T43" fmla="*/ 39 h 145"/>
                <a:gd name="T44" fmla="*/ 215 w 239"/>
                <a:gd name="T45" fmla="*/ 31 h 145"/>
                <a:gd name="T46" fmla="*/ 215 w 239"/>
                <a:gd name="T47" fmla="*/ 24 h 145"/>
                <a:gd name="T48" fmla="*/ 216 w 239"/>
                <a:gd name="T49" fmla="*/ 17 h 145"/>
                <a:gd name="T50" fmla="*/ 217 w 239"/>
                <a:gd name="T51" fmla="*/ 10 h 145"/>
                <a:gd name="T52" fmla="*/ 187 w 239"/>
                <a:gd name="T53" fmla="*/ 9 h 145"/>
                <a:gd name="T54" fmla="*/ 188 w 239"/>
                <a:gd name="T55" fmla="*/ 5 h 145"/>
                <a:gd name="T56" fmla="*/ 188 w 239"/>
                <a:gd name="T57" fmla="*/ 0 h 145"/>
                <a:gd name="T58" fmla="*/ 158 w 239"/>
                <a:gd name="T59" fmla="*/ 10 h 145"/>
                <a:gd name="T60" fmla="*/ 2 w 239"/>
                <a:gd name="T61" fmla="*/ 10 h 145"/>
                <a:gd name="T62" fmla="*/ 2 w 239"/>
                <a:gd name="T63" fmla="*/ 14 h 145"/>
                <a:gd name="T64" fmla="*/ 7 w 239"/>
                <a:gd name="T65" fmla="*/ 20 h 145"/>
                <a:gd name="T66" fmla="*/ 2 w 239"/>
                <a:gd name="T67" fmla="*/ 25 h 145"/>
                <a:gd name="T68" fmla="*/ 2 w 239"/>
                <a:gd name="T69" fmla="*/ 36 h 145"/>
                <a:gd name="T70" fmla="*/ 19 w 239"/>
                <a:gd name="T71" fmla="*/ 51 h 145"/>
                <a:gd name="T72" fmla="*/ 27 w 239"/>
                <a:gd name="T73" fmla="*/ 58 h 145"/>
                <a:gd name="T74" fmla="*/ 37 w 239"/>
                <a:gd name="T75" fmla="*/ 60 h 145"/>
                <a:gd name="T76" fmla="*/ 48 w 239"/>
                <a:gd name="T77" fmla="*/ 62 h 145"/>
                <a:gd name="T78" fmla="*/ 58 w 239"/>
                <a:gd name="T79" fmla="*/ 63 h 145"/>
                <a:gd name="T80" fmla="*/ 65 w 239"/>
                <a:gd name="T81" fmla="*/ 65 h 145"/>
                <a:gd name="T82" fmla="*/ 75 w 239"/>
                <a:gd name="T83" fmla="*/ 73 h 145"/>
                <a:gd name="T84" fmla="*/ 74 w 239"/>
                <a:gd name="T85" fmla="*/ 80 h 145"/>
                <a:gd name="T86" fmla="*/ 68 w 239"/>
                <a:gd name="T87" fmla="*/ 85 h 145"/>
                <a:gd name="T88" fmla="*/ 71 w 239"/>
                <a:gd name="T89" fmla="*/ 102 h 145"/>
                <a:gd name="T90" fmla="*/ 71 w 239"/>
                <a:gd name="T91" fmla="*/ 109 h 145"/>
                <a:gd name="T92" fmla="*/ 78 w 239"/>
                <a:gd name="T93" fmla="*/ 113 h 145"/>
                <a:gd name="T94" fmla="*/ 83 w 239"/>
                <a:gd name="T95" fmla="*/ 117 h 145"/>
                <a:gd name="T96" fmla="*/ 89 w 239"/>
                <a:gd name="T97" fmla="*/ 118 h 145"/>
                <a:gd name="T98" fmla="*/ 89 w 239"/>
                <a:gd name="T99" fmla="*/ 131 h 145"/>
                <a:gd name="T100" fmla="*/ 101 w 239"/>
                <a:gd name="T101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9" h="145">
                  <a:moveTo>
                    <a:pt x="104" y="145"/>
                  </a:moveTo>
                  <a:lnTo>
                    <a:pt x="206" y="144"/>
                  </a:lnTo>
                  <a:lnTo>
                    <a:pt x="230" y="144"/>
                  </a:lnTo>
                  <a:lnTo>
                    <a:pt x="230" y="142"/>
                  </a:lnTo>
                  <a:lnTo>
                    <a:pt x="230" y="140"/>
                  </a:lnTo>
                  <a:lnTo>
                    <a:pt x="229" y="140"/>
                  </a:lnTo>
                  <a:lnTo>
                    <a:pt x="228" y="140"/>
                  </a:lnTo>
                  <a:lnTo>
                    <a:pt x="228" y="139"/>
                  </a:lnTo>
                  <a:lnTo>
                    <a:pt x="230" y="136"/>
                  </a:lnTo>
                  <a:lnTo>
                    <a:pt x="230" y="132"/>
                  </a:lnTo>
                  <a:lnTo>
                    <a:pt x="233" y="132"/>
                  </a:lnTo>
                  <a:lnTo>
                    <a:pt x="234" y="131"/>
                  </a:lnTo>
                  <a:lnTo>
                    <a:pt x="233" y="129"/>
                  </a:lnTo>
                  <a:lnTo>
                    <a:pt x="234" y="127"/>
                  </a:lnTo>
                  <a:lnTo>
                    <a:pt x="236" y="127"/>
                  </a:lnTo>
                  <a:lnTo>
                    <a:pt x="237" y="127"/>
                  </a:lnTo>
                  <a:lnTo>
                    <a:pt x="239" y="126"/>
                  </a:lnTo>
                  <a:lnTo>
                    <a:pt x="239" y="125"/>
                  </a:lnTo>
                  <a:lnTo>
                    <a:pt x="234" y="121"/>
                  </a:lnTo>
                  <a:lnTo>
                    <a:pt x="233" y="120"/>
                  </a:lnTo>
                  <a:lnTo>
                    <a:pt x="232" y="118"/>
                  </a:lnTo>
                  <a:lnTo>
                    <a:pt x="231" y="112"/>
                  </a:lnTo>
                  <a:lnTo>
                    <a:pt x="230" y="110"/>
                  </a:lnTo>
                  <a:lnTo>
                    <a:pt x="229" y="109"/>
                  </a:lnTo>
                  <a:lnTo>
                    <a:pt x="229" y="105"/>
                  </a:lnTo>
                  <a:lnTo>
                    <a:pt x="228" y="105"/>
                  </a:lnTo>
                  <a:lnTo>
                    <a:pt x="226" y="105"/>
                  </a:lnTo>
                  <a:lnTo>
                    <a:pt x="220" y="104"/>
                  </a:lnTo>
                  <a:lnTo>
                    <a:pt x="218" y="103"/>
                  </a:lnTo>
                  <a:lnTo>
                    <a:pt x="217" y="102"/>
                  </a:lnTo>
                  <a:lnTo>
                    <a:pt x="218" y="100"/>
                  </a:lnTo>
                  <a:lnTo>
                    <a:pt x="218" y="99"/>
                  </a:lnTo>
                  <a:lnTo>
                    <a:pt x="216" y="98"/>
                  </a:lnTo>
                  <a:lnTo>
                    <a:pt x="216" y="96"/>
                  </a:lnTo>
                  <a:lnTo>
                    <a:pt x="215" y="95"/>
                  </a:lnTo>
                  <a:lnTo>
                    <a:pt x="215" y="94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14" y="91"/>
                  </a:lnTo>
                  <a:lnTo>
                    <a:pt x="213" y="91"/>
                  </a:lnTo>
                  <a:lnTo>
                    <a:pt x="212" y="90"/>
                  </a:lnTo>
                  <a:lnTo>
                    <a:pt x="211" y="89"/>
                  </a:lnTo>
                  <a:lnTo>
                    <a:pt x="211" y="88"/>
                  </a:lnTo>
                  <a:lnTo>
                    <a:pt x="205" y="86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6" y="83"/>
                  </a:lnTo>
                  <a:lnTo>
                    <a:pt x="207" y="83"/>
                  </a:lnTo>
                  <a:lnTo>
                    <a:pt x="209" y="81"/>
                  </a:lnTo>
                  <a:lnTo>
                    <a:pt x="209" y="80"/>
                  </a:lnTo>
                  <a:lnTo>
                    <a:pt x="209" y="78"/>
                  </a:lnTo>
                  <a:lnTo>
                    <a:pt x="206" y="73"/>
                  </a:lnTo>
                  <a:lnTo>
                    <a:pt x="205" y="70"/>
                  </a:lnTo>
                  <a:lnTo>
                    <a:pt x="205" y="69"/>
                  </a:lnTo>
                  <a:lnTo>
                    <a:pt x="207" y="66"/>
                  </a:lnTo>
                  <a:lnTo>
                    <a:pt x="206" y="66"/>
                  </a:lnTo>
                  <a:lnTo>
                    <a:pt x="207" y="66"/>
                  </a:lnTo>
                  <a:lnTo>
                    <a:pt x="207" y="63"/>
                  </a:lnTo>
                  <a:lnTo>
                    <a:pt x="207" y="62"/>
                  </a:lnTo>
                  <a:lnTo>
                    <a:pt x="206" y="60"/>
                  </a:lnTo>
                  <a:lnTo>
                    <a:pt x="205" y="58"/>
                  </a:lnTo>
                  <a:lnTo>
                    <a:pt x="204" y="55"/>
                  </a:lnTo>
                  <a:lnTo>
                    <a:pt x="204" y="53"/>
                  </a:lnTo>
                  <a:lnTo>
                    <a:pt x="206" y="47"/>
                  </a:lnTo>
                  <a:lnTo>
                    <a:pt x="209" y="43"/>
                  </a:lnTo>
                  <a:lnTo>
                    <a:pt x="211" y="39"/>
                  </a:lnTo>
                  <a:lnTo>
                    <a:pt x="213" y="36"/>
                  </a:lnTo>
                  <a:lnTo>
                    <a:pt x="214" y="34"/>
                  </a:lnTo>
                  <a:lnTo>
                    <a:pt x="215" y="31"/>
                  </a:lnTo>
                  <a:lnTo>
                    <a:pt x="215" y="29"/>
                  </a:lnTo>
                  <a:lnTo>
                    <a:pt x="216" y="27"/>
                  </a:lnTo>
                  <a:lnTo>
                    <a:pt x="215" y="24"/>
                  </a:lnTo>
                  <a:lnTo>
                    <a:pt x="214" y="22"/>
                  </a:lnTo>
                  <a:lnTo>
                    <a:pt x="215" y="21"/>
                  </a:lnTo>
                  <a:lnTo>
                    <a:pt x="216" y="17"/>
                  </a:lnTo>
                  <a:lnTo>
                    <a:pt x="216" y="16"/>
                  </a:lnTo>
                  <a:lnTo>
                    <a:pt x="216" y="11"/>
                  </a:lnTo>
                  <a:lnTo>
                    <a:pt x="217" y="10"/>
                  </a:lnTo>
                  <a:lnTo>
                    <a:pt x="216" y="10"/>
                  </a:lnTo>
                  <a:lnTo>
                    <a:pt x="187" y="10"/>
                  </a:lnTo>
                  <a:lnTo>
                    <a:pt x="187" y="9"/>
                  </a:lnTo>
                  <a:lnTo>
                    <a:pt x="188" y="7"/>
                  </a:lnTo>
                  <a:lnTo>
                    <a:pt x="188" y="6"/>
                  </a:lnTo>
                  <a:lnTo>
                    <a:pt x="188" y="5"/>
                  </a:lnTo>
                  <a:lnTo>
                    <a:pt x="188" y="3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5" y="0"/>
                  </a:lnTo>
                  <a:lnTo>
                    <a:pt x="158" y="1"/>
                  </a:lnTo>
                  <a:lnTo>
                    <a:pt x="158" y="10"/>
                  </a:lnTo>
                  <a:lnTo>
                    <a:pt x="92" y="10"/>
                  </a:lnTo>
                  <a:lnTo>
                    <a:pt x="10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8" y="43"/>
                  </a:lnTo>
                  <a:lnTo>
                    <a:pt x="15" y="48"/>
                  </a:lnTo>
                  <a:lnTo>
                    <a:pt x="19" y="51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7" y="58"/>
                  </a:lnTo>
                  <a:lnTo>
                    <a:pt x="31" y="60"/>
                  </a:lnTo>
                  <a:lnTo>
                    <a:pt x="33" y="61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1" y="63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5" y="65"/>
                  </a:lnTo>
                  <a:lnTo>
                    <a:pt x="70" y="71"/>
                  </a:lnTo>
                  <a:lnTo>
                    <a:pt x="73" y="72"/>
                  </a:lnTo>
                  <a:lnTo>
                    <a:pt x="75" y="73"/>
                  </a:lnTo>
                  <a:lnTo>
                    <a:pt x="75" y="76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3" y="81"/>
                  </a:lnTo>
                  <a:lnTo>
                    <a:pt x="69" y="83"/>
                  </a:lnTo>
                  <a:lnTo>
                    <a:pt x="68" y="85"/>
                  </a:lnTo>
                  <a:lnTo>
                    <a:pt x="69" y="95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0" y="105"/>
                  </a:lnTo>
                  <a:lnTo>
                    <a:pt x="70" y="107"/>
                  </a:lnTo>
                  <a:lnTo>
                    <a:pt x="71" y="109"/>
                  </a:lnTo>
                  <a:lnTo>
                    <a:pt x="75" y="110"/>
                  </a:lnTo>
                  <a:lnTo>
                    <a:pt x="76" y="111"/>
                  </a:lnTo>
                  <a:lnTo>
                    <a:pt x="78" y="113"/>
                  </a:lnTo>
                  <a:lnTo>
                    <a:pt x="79" y="114"/>
                  </a:lnTo>
                  <a:lnTo>
                    <a:pt x="81" y="116"/>
                  </a:lnTo>
                  <a:lnTo>
                    <a:pt x="83" y="117"/>
                  </a:lnTo>
                  <a:lnTo>
                    <a:pt x="87" y="117"/>
                  </a:lnTo>
                  <a:lnTo>
                    <a:pt x="89" y="117"/>
                  </a:lnTo>
                  <a:lnTo>
                    <a:pt x="89" y="118"/>
                  </a:lnTo>
                  <a:lnTo>
                    <a:pt x="88" y="124"/>
                  </a:lnTo>
                  <a:lnTo>
                    <a:pt x="88" y="126"/>
                  </a:lnTo>
                  <a:lnTo>
                    <a:pt x="89" y="131"/>
                  </a:lnTo>
                  <a:lnTo>
                    <a:pt x="91" y="134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4" y="14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29" name="Freeform 96"/>
            <p:cNvSpPr>
              <a:spLocks/>
            </p:cNvSpPr>
            <p:nvPr/>
          </p:nvSpPr>
          <p:spPr bwMode="auto">
            <a:xfrm>
              <a:off x="3624264" y="2728913"/>
              <a:ext cx="244475" cy="325438"/>
            </a:xfrm>
            <a:custGeom>
              <a:avLst/>
              <a:gdLst>
                <a:gd name="T0" fmla="*/ 131 w 154"/>
                <a:gd name="T1" fmla="*/ 20 h 205"/>
                <a:gd name="T2" fmla="*/ 119 w 154"/>
                <a:gd name="T3" fmla="*/ 31 h 205"/>
                <a:gd name="T4" fmla="*/ 109 w 154"/>
                <a:gd name="T5" fmla="*/ 34 h 205"/>
                <a:gd name="T6" fmla="*/ 96 w 154"/>
                <a:gd name="T7" fmla="*/ 35 h 205"/>
                <a:gd name="T8" fmla="*/ 85 w 154"/>
                <a:gd name="T9" fmla="*/ 33 h 205"/>
                <a:gd name="T10" fmla="*/ 77 w 154"/>
                <a:gd name="T11" fmla="*/ 45 h 205"/>
                <a:gd name="T12" fmla="*/ 71 w 154"/>
                <a:gd name="T13" fmla="*/ 56 h 205"/>
                <a:gd name="T14" fmla="*/ 69 w 154"/>
                <a:gd name="T15" fmla="*/ 63 h 205"/>
                <a:gd name="T16" fmla="*/ 65 w 154"/>
                <a:gd name="T17" fmla="*/ 73 h 205"/>
                <a:gd name="T18" fmla="*/ 59 w 154"/>
                <a:gd name="T19" fmla="*/ 83 h 205"/>
                <a:gd name="T20" fmla="*/ 40 w 154"/>
                <a:gd name="T21" fmla="*/ 88 h 205"/>
                <a:gd name="T22" fmla="*/ 36 w 154"/>
                <a:gd name="T23" fmla="*/ 93 h 205"/>
                <a:gd name="T24" fmla="*/ 30 w 154"/>
                <a:gd name="T25" fmla="*/ 96 h 205"/>
                <a:gd name="T26" fmla="*/ 22 w 154"/>
                <a:gd name="T27" fmla="*/ 94 h 205"/>
                <a:gd name="T28" fmla="*/ 12 w 154"/>
                <a:gd name="T29" fmla="*/ 94 h 205"/>
                <a:gd name="T30" fmla="*/ 9 w 154"/>
                <a:gd name="T31" fmla="*/ 93 h 205"/>
                <a:gd name="T32" fmla="*/ 3 w 154"/>
                <a:gd name="T33" fmla="*/ 95 h 205"/>
                <a:gd name="T34" fmla="*/ 1 w 154"/>
                <a:gd name="T35" fmla="*/ 101 h 205"/>
                <a:gd name="T36" fmla="*/ 3 w 154"/>
                <a:gd name="T37" fmla="*/ 105 h 205"/>
                <a:gd name="T38" fmla="*/ 3 w 154"/>
                <a:gd name="T39" fmla="*/ 108 h 205"/>
                <a:gd name="T40" fmla="*/ 0 w 154"/>
                <a:gd name="T41" fmla="*/ 112 h 205"/>
                <a:gd name="T42" fmla="*/ 3 w 154"/>
                <a:gd name="T43" fmla="*/ 119 h 205"/>
                <a:gd name="T44" fmla="*/ 4 w 154"/>
                <a:gd name="T45" fmla="*/ 134 h 205"/>
                <a:gd name="T46" fmla="*/ 8 w 154"/>
                <a:gd name="T47" fmla="*/ 147 h 205"/>
                <a:gd name="T48" fmla="*/ 10 w 154"/>
                <a:gd name="T49" fmla="*/ 157 h 205"/>
                <a:gd name="T50" fmla="*/ 7 w 154"/>
                <a:gd name="T51" fmla="*/ 168 h 205"/>
                <a:gd name="T52" fmla="*/ 10 w 154"/>
                <a:gd name="T53" fmla="*/ 182 h 205"/>
                <a:gd name="T54" fmla="*/ 10 w 154"/>
                <a:gd name="T55" fmla="*/ 193 h 205"/>
                <a:gd name="T56" fmla="*/ 11 w 154"/>
                <a:gd name="T57" fmla="*/ 201 h 205"/>
                <a:gd name="T58" fmla="*/ 16 w 154"/>
                <a:gd name="T59" fmla="*/ 201 h 205"/>
                <a:gd name="T60" fmla="*/ 22 w 154"/>
                <a:gd name="T61" fmla="*/ 193 h 205"/>
                <a:gd name="T62" fmla="*/ 32 w 154"/>
                <a:gd name="T63" fmla="*/ 189 h 205"/>
                <a:gd name="T64" fmla="*/ 52 w 154"/>
                <a:gd name="T65" fmla="*/ 185 h 205"/>
                <a:gd name="T66" fmla="*/ 68 w 154"/>
                <a:gd name="T67" fmla="*/ 178 h 205"/>
                <a:gd name="T68" fmla="*/ 76 w 154"/>
                <a:gd name="T69" fmla="*/ 171 h 205"/>
                <a:gd name="T70" fmla="*/ 84 w 154"/>
                <a:gd name="T71" fmla="*/ 174 h 205"/>
                <a:gd name="T72" fmla="*/ 88 w 154"/>
                <a:gd name="T73" fmla="*/ 116 h 205"/>
                <a:gd name="T74" fmla="*/ 92 w 154"/>
                <a:gd name="T75" fmla="*/ 104 h 205"/>
                <a:gd name="T76" fmla="*/ 105 w 154"/>
                <a:gd name="T77" fmla="*/ 100 h 205"/>
                <a:gd name="T78" fmla="*/ 106 w 154"/>
                <a:gd name="T79" fmla="*/ 92 h 205"/>
                <a:gd name="T80" fmla="*/ 114 w 154"/>
                <a:gd name="T81" fmla="*/ 87 h 205"/>
                <a:gd name="T82" fmla="*/ 121 w 154"/>
                <a:gd name="T83" fmla="*/ 81 h 205"/>
                <a:gd name="T84" fmla="*/ 127 w 154"/>
                <a:gd name="T85" fmla="*/ 75 h 205"/>
                <a:gd name="T86" fmla="*/ 142 w 154"/>
                <a:gd name="T87" fmla="*/ 69 h 205"/>
                <a:gd name="T88" fmla="*/ 147 w 154"/>
                <a:gd name="T89" fmla="*/ 70 h 205"/>
                <a:gd name="T90" fmla="*/ 149 w 154"/>
                <a:gd name="T91" fmla="*/ 38 h 205"/>
                <a:gd name="T92" fmla="*/ 146 w 154"/>
                <a:gd name="T93" fmla="*/ 26 h 205"/>
                <a:gd name="T94" fmla="*/ 149 w 154"/>
                <a:gd name="T95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" h="205">
                  <a:moveTo>
                    <a:pt x="136" y="10"/>
                  </a:moveTo>
                  <a:lnTo>
                    <a:pt x="136" y="15"/>
                  </a:lnTo>
                  <a:lnTo>
                    <a:pt x="131" y="15"/>
                  </a:lnTo>
                  <a:lnTo>
                    <a:pt x="131" y="20"/>
                  </a:lnTo>
                  <a:lnTo>
                    <a:pt x="122" y="21"/>
                  </a:lnTo>
                  <a:lnTo>
                    <a:pt x="122" y="23"/>
                  </a:lnTo>
                  <a:lnTo>
                    <a:pt x="120" y="23"/>
                  </a:lnTo>
                  <a:lnTo>
                    <a:pt x="119" y="31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34"/>
                  </a:lnTo>
                  <a:lnTo>
                    <a:pt x="109" y="34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97" y="31"/>
                  </a:lnTo>
                  <a:lnTo>
                    <a:pt x="96" y="35"/>
                  </a:lnTo>
                  <a:lnTo>
                    <a:pt x="90" y="36"/>
                  </a:lnTo>
                  <a:lnTo>
                    <a:pt x="85" y="35"/>
                  </a:lnTo>
                  <a:lnTo>
                    <a:pt x="85" y="34"/>
                  </a:lnTo>
                  <a:lnTo>
                    <a:pt x="85" y="33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7" y="45"/>
                  </a:lnTo>
                  <a:lnTo>
                    <a:pt x="75" y="47"/>
                  </a:lnTo>
                  <a:lnTo>
                    <a:pt x="72" y="50"/>
                  </a:lnTo>
                  <a:lnTo>
                    <a:pt x="69" y="53"/>
                  </a:lnTo>
                  <a:lnTo>
                    <a:pt x="71" y="56"/>
                  </a:lnTo>
                  <a:lnTo>
                    <a:pt x="72" y="57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69" y="63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6" y="68"/>
                  </a:lnTo>
                  <a:lnTo>
                    <a:pt x="65" y="73"/>
                  </a:lnTo>
                  <a:lnTo>
                    <a:pt x="63" y="76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5" y="86"/>
                  </a:lnTo>
                  <a:lnTo>
                    <a:pt x="44" y="89"/>
                  </a:lnTo>
                  <a:lnTo>
                    <a:pt x="40" y="88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7" y="92"/>
                  </a:lnTo>
                  <a:lnTo>
                    <a:pt x="36" y="93"/>
                  </a:lnTo>
                  <a:lnTo>
                    <a:pt x="34" y="93"/>
                  </a:lnTo>
                  <a:lnTo>
                    <a:pt x="33" y="93"/>
                  </a:lnTo>
                  <a:lnTo>
                    <a:pt x="32" y="95"/>
                  </a:lnTo>
                  <a:lnTo>
                    <a:pt x="30" y="96"/>
                  </a:lnTo>
                  <a:lnTo>
                    <a:pt x="29" y="96"/>
                  </a:lnTo>
                  <a:lnTo>
                    <a:pt x="26" y="95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1" y="95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8" y="93"/>
                  </a:lnTo>
                  <a:lnTo>
                    <a:pt x="7" y="93"/>
                  </a:lnTo>
                  <a:lnTo>
                    <a:pt x="3" y="94"/>
                  </a:lnTo>
                  <a:lnTo>
                    <a:pt x="3" y="95"/>
                  </a:lnTo>
                  <a:lnTo>
                    <a:pt x="3" y="96"/>
                  </a:lnTo>
                  <a:lnTo>
                    <a:pt x="3" y="97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3" y="105"/>
                  </a:lnTo>
                  <a:lnTo>
                    <a:pt x="1" y="105"/>
                  </a:lnTo>
                  <a:lnTo>
                    <a:pt x="0" y="106"/>
                  </a:lnTo>
                  <a:lnTo>
                    <a:pt x="2" y="107"/>
                  </a:lnTo>
                  <a:lnTo>
                    <a:pt x="3" y="108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3" y="118"/>
                  </a:lnTo>
                  <a:lnTo>
                    <a:pt x="3" y="119"/>
                  </a:lnTo>
                  <a:lnTo>
                    <a:pt x="3" y="122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34"/>
                  </a:lnTo>
                  <a:lnTo>
                    <a:pt x="5" y="135"/>
                  </a:lnTo>
                  <a:lnTo>
                    <a:pt x="4" y="137"/>
                  </a:lnTo>
                  <a:lnTo>
                    <a:pt x="8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8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10" y="159"/>
                  </a:lnTo>
                  <a:lnTo>
                    <a:pt x="8" y="160"/>
                  </a:lnTo>
                  <a:lnTo>
                    <a:pt x="7" y="163"/>
                  </a:lnTo>
                  <a:lnTo>
                    <a:pt x="7" y="168"/>
                  </a:lnTo>
                  <a:lnTo>
                    <a:pt x="8" y="178"/>
                  </a:lnTo>
                  <a:lnTo>
                    <a:pt x="8" y="180"/>
                  </a:lnTo>
                  <a:lnTo>
                    <a:pt x="8" y="181"/>
                  </a:lnTo>
                  <a:lnTo>
                    <a:pt x="10" y="182"/>
                  </a:lnTo>
                  <a:lnTo>
                    <a:pt x="10" y="184"/>
                  </a:lnTo>
                  <a:lnTo>
                    <a:pt x="10" y="186"/>
                  </a:lnTo>
                  <a:lnTo>
                    <a:pt x="11" y="192"/>
                  </a:lnTo>
                  <a:lnTo>
                    <a:pt x="10" y="193"/>
                  </a:lnTo>
                  <a:lnTo>
                    <a:pt x="11" y="195"/>
                  </a:lnTo>
                  <a:lnTo>
                    <a:pt x="11" y="197"/>
                  </a:lnTo>
                  <a:lnTo>
                    <a:pt x="12" y="199"/>
                  </a:lnTo>
                  <a:lnTo>
                    <a:pt x="11" y="201"/>
                  </a:lnTo>
                  <a:lnTo>
                    <a:pt x="12" y="203"/>
                  </a:lnTo>
                  <a:lnTo>
                    <a:pt x="13" y="205"/>
                  </a:lnTo>
                  <a:lnTo>
                    <a:pt x="15" y="204"/>
                  </a:lnTo>
                  <a:lnTo>
                    <a:pt x="16" y="201"/>
                  </a:lnTo>
                  <a:lnTo>
                    <a:pt x="17" y="201"/>
                  </a:lnTo>
                  <a:lnTo>
                    <a:pt x="18" y="199"/>
                  </a:lnTo>
                  <a:lnTo>
                    <a:pt x="20" y="195"/>
                  </a:lnTo>
                  <a:lnTo>
                    <a:pt x="22" y="193"/>
                  </a:lnTo>
                  <a:lnTo>
                    <a:pt x="24" y="192"/>
                  </a:lnTo>
                  <a:lnTo>
                    <a:pt x="27" y="191"/>
                  </a:lnTo>
                  <a:lnTo>
                    <a:pt x="30" y="189"/>
                  </a:lnTo>
                  <a:lnTo>
                    <a:pt x="32" y="189"/>
                  </a:lnTo>
                  <a:lnTo>
                    <a:pt x="37" y="186"/>
                  </a:lnTo>
                  <a:lnTo>
                    <a:pt x="43" y="186"/>
                  </a:lnTo>
                  <a:lnTo>
                    <a:pt x="47" y="186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9" y="183"/>
                  </a:lnTo>
                  <a:lnTo>
                    <a:pt x="63" y="180"/>
                  </a:lnTo>
                  <a:lnTo>
                    <a:pt x="68" y="178"/>
                  </a:lnTo>
                  <a:lnTo>
                    <a:pt x="70" y="175"/>
                  </a:lnTo>
                  <a:lnTo>
                    <a:pt x="73" y="172"/>
                  </a:lnTo>
                  <a:lnTo>
                    <a:pt x="73" y="171"/>
                  </a:lnTo>
                  <a:lnTo>
                    <a:pt x="76" y="171"/>
                  </a:lnTo>
                  <a:lnTo>
                    <a:pt x="77" y="170"/>
                  </a:lnTo>
                  <a:lnTo>
                    <a:pt x="78" y="170"/>
                  </a:lnTo>
                  <a:lnTo>
                    <a:pt x="83" y="172"/>
                  </a:lnTo>
                  <a:lnTo>
                    <a:pt x="84" y="174"/>
                  </a:lnTo>
                  <a:lnTo>
                    <a:pt x="85" y="174"/>
                  </a:lnTo>
                  <a:lnTo>
                    <a:pt x="86" y="129"/>
                  </a:lnTo>
                  <a:lnTo>
                    <a:pt x="86" y="119"/>
                  </a:lnTo>
                  <a:lnTo>
                    <a:pt x="88" y="116"/>
                  </a:lnTo>
                  <a:lnTo>
                    <a:pt x="89" y="116"/>
                  </a:lnTo>
                  <a:lnTo>
                    <a:pt x="90" y="114"/>
                  </a:lnTo>
                  <a:lnTo>
                    <a:pt x="91" y="105"/>
                  </a:lnTo>
                  <a:lnTo>
                    <a:pt x="92" y="104"/>
                  </a:lnTo>
                  <a:lnTo>
                    <a:pt x="100" y="103"/>
                  </a:lnTo>
                  <a:lnTo>
                    <a:pt x="102" y="102"/>
                  </a:lnTo>
                  <a:lnTo>
                    <a:pt x="104" y="101"/>
                  </a:lnTo>
                  <a:lnTo>
                    <a:pt x="105" y="100"/>
                  </a:lnTo>
                  <a:lnTo>
                    <a:pt x="105" y="98"/>
                  </a:lnTo>
                  <a:lnTo>
                    <a:pt x="105" y="96"/>
                  </a:lnTo>
                  <a:lnTo>
                    <a:pt x="105" y="95"/>
                  </a:lnTo>
                  <a:lnTo>
                    <a:pt x="106" y="92"/>
                  </a:lnTo>
                  <a:lnTo>
                    <a:pt x="107" y="90"/>
                  </a:lnTo>
                  <a:lnTo>
                    <a:pt x="109" y="89"/>
                  </a:lnTo>
                  <a:lnTo>
                    <a:pt x="113" y="86"/>
                  </a:lnTo>
                  <a:lnTo>
                    <a:pt x="114" y="87"/>
                  </a:lnTo>
                  <a:lnTo>
                    <a:pt x="116" y="87"/>
                  </a:lnTo>
                  <a:lnTo>
                    <a:pt x="116" y="86"/>
                  </a:lnTo>
                  <a:lnTo>
                    <a:pt x="119" y="82"/>
                  </a:lnTo>
                  <a:lnTo>
                    <a:pt x="121" y="81"/>
                  </a:lnTo>
                  <a:lnTo>
                    <a:pt x="121" y="79"/>
                  </a:lnTo>
                  <a:lnTo>
                    <a:pt x="122" y="77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5" y="69"/>
                  </a:lnTo>
                  <a:lnTo>
                    <a:pt x="142" y="69"/>
                  </a:lnTo>
                  <a:lnTo>
                    <a:pt x="143" y="69"/>
                  </a:lnTo>
                  <a:lnTo>
                    <a:pt x="144" y="70"/>
                  </a:lnTo>
                  <a:lnTo>
                    <a:pt x="145" y="70"/>
                  </a:lnTo>
                  <a:lnTo>
                    <a:pt x="147" y="70"/>
                  </a:lnTo>
                  <a:lnTo>
                    <a:pt x="149" y="70"/>
                  </a:lnTo>
                  <a:lnTo>
                    <a:pt x="150" y="70"/>
                  </a:lnTo>
                  <a:lnTo>
                    <a:pt x="149" y="50"/>
                  </a:lnTo>
                  <a:lnTo>
                    <a:pt x="149" y="38"/>
                  </a:lnTo>
                  <a:lnTo>
                    <a:pt x="148" y="34"/>
                  </a:lnTo>
                  <a:lnTo>
                    <a:pt x="144" y="33"/>
                  </a:lnTo>
                  <a:lnTo>
                    <a:pt x="144" y="27"/>
                  </a:lnTo>
                  <a:lnTo>
                    <a:pt x="146" y="26"/>
                  </a:lnTo>
                  <a:lnTo>
                    <a:pt x="154" y="21"/>
                  </a:lnTo>
                  <a:lnTo>
                    <a:pt x="154" y="12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46" y="4"/>
                  </a:lnTo>
                  <a:lnTo>
                    <a:pt x="136" y="10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0" name="Freeform 98"/>
            <p:cNvSpPr>
              <a:spLocks/>
            </p:cNvSpPr>
            <p:nvPr/>
          </p:nvSpPr>
          <p:spPr bwMode="auto">
            <a:xfrm>
              <a:off x="3565526" y="3143251"/>
              <a:ext cx="296863" cy="327025"/>
            </a:xfrm>
            <a:custGeom>
              <a:avLst/>
              <a:gdLst>
                <a:gd name="T0" fmla="*/ 44 w 187"/>
                <a:gd name="T1" fmla="*/ 0 h 206"/>
                <a:gd name="T2" fmla="*/ 43 w 187"/>
                <a:gd name="T3" fmla="*/ 5 h 206"/>
                <a:gd name="T4" fmla="*/ 38 w 187"/>
                <a:gd name="T5" fmla="*/ 14 h 206"/>
                <a:gd name="T6" fmla="*/ 45 w 187"/>
                <a:gd name="T7" fmla="*/ 25 h 206"/>
                <a:gd name="T8" fmla="*/ 54 w 187"/>
                <a:gd name="T9" fmla="*/ 29 h 206"/>
                <a:gd name="T10" fmla="*/ 55 w 187"/>
                <a:gd name="T11" fmla="*/ 38 h 206"/>
                <a:gd name="T12" fmla="*/ 66 w 187"/>
                <a:gd name="T13" fmla="*/ 40 h 206"/>
                <a:gd name="T14" fmla="*/ 68 w 187"/>
                <a:gd name="T15" fmla="*/ 46 h 206"/>
                <a:gd name="T16" fmla="*/ 64 w 187"/>
                <a:gd name="T17" fmla="*/ 54 h 206"/>
                <a:gd name="T18" fmla="*/ 63 w 187"/>
                <a:gd name="T19" fmla="*/ 65 h 206"/>
                <a:gd name="T20" fmla="*/ 56 w 187"/>
                <a:gd name="T21" fmla="*/ 68 h 206"/>
                <a:gd name="T22" fmla="*/ 57 w 187"/>
                <a:gd name="T23" fmla="*/ 74 h 206"/>
                <a:gd name="T24" fmla="*/ 64 w 187"/>
                <a:gd name="T25" fmla="*/ 78 h 206"/>
                <a:gd name="T26" fmla="*/ 67 w 187"/>
                <a:gd name="T27" fmla="*/ 84 h 206"/>
                <a:gd name="T28" fmla="*/ 63 w 187"/>
                <a:gd name="T29" fmla="*/ 87 h 206"/>
                <a:gd name="T30" fmla="*/ 63 w 187"/>
                <a:gd name="T31" fmla="*/ 94 h 206"/>
                <a:gd name="T32" fmla="*/ 65 w 187"/>
                <a:gd name="T33" fmla="*/ 101 h 206"/>
                <a:gd name="T34" fmla="*/ 62 w 187"/>
                <a:gd name="T35" fmla="*/ 112 h 206"/>
                <a:gd name="T36" fmla="*/ 51 w 187"/>
                <a:gd name="T37" fmla="*/ 123 h 206"/>
                <a:gd name="T38" fmla="*/ 45 w 187"/>
                <a:gd name="T39" fmla="*/ 132 h 206"/>
                <a:gd name="T40" fmla="*/ 47 w 187"/>
                <a:gd name="T41" fmla="*/ 140 h 206"/>
                <a:gd name="T42" fmla="*/ 45 w 187"/>
                <a:gd name="T43" fmla="*/ 153 h 206"/>
                <a:gd name="T44" fmla="*/ 38 w 187"/>
                <a:gd name="T45" fmla="*/ 160 h 206"/>
                <a:gd name="T46" fmla="*/ 28 w 187"/>
                <a:gd name="T47" fmla="*/ 166 h 206"/>
                <a:gd name="T48" fmla="*/ 26 w 187"/>
                <a:gd name="T49" fmla="*/ 172 h 206"/>
                <a:gd name="T50" fmla="*/ 22 w 187"/>
                <a:gd name="T51" fmla="*/ 183 h 206"/>
                <a:gd name="T52" fmla="*/ 18 w 187"/>
                <a:gd name="T53" fmla="*/ 191 h 206"/>
                <a:gd name="T54" fmla="*/ 0 w 187"/>
                <a:gd name="T55" fmla="*/ 198 h 206"/>
                <a:gd name="T56" fmla="*/ 4 w 187"/>
                <a:gd name="T57" fmla="*/ 205 h 206"/>
                <a:gd name="T58" fmla="*/ 16 w 187"/>
                <a:gd name="T59" fmla="*/ 205 h 206"/>
                <a:gd name="T60" fmla="*/ 24 w 187"/>
                <a:gd name="T61" fmla="*/ 200 h 206"/>
                <a:gd name="T62" fmla="*/ 26 w 187"/>
                <a:gd name="T63" fmla="*/ 189 h 206"/>
                <a:gd name="T64" fmla="*/ 34 w 187"/>
                <a:gd name="T65" fmla="*/ 188 h 206"/>
                <a:gd name="T66" fmla="*/ 41 w 187"/>
                <a:gd name="T67" fmla="*/ 187 h 206"/>
                <a:gd name="T68" fmla="*/ 47 w 187"/>
                <a:gd name="T69" fmla="*/ 186 h 206"/>
                <a:gd name="T70" fmla="*/ 52 w 187"/>
                <a:gd name="T71" fmla="*/ 187 h 206"/>
                <a:gd name="T72" fmla="*/ 48 w 187"/>
                <a:gd name="T73" fmla="*/ 180 h 206"/>
                <a:gd name="T74" fmla="*/ 56 w 187"/>
                <a:gd name="T75" fmla="*/ 174 h 206"/>
                <a:gd name="T76" fmla="*/ 62 w 187"/>
                <a:gd name="T77" fmla="*/ 169 h 206"/>
                <a:gd name="T78" fmla="*/ 63 w 187"/>
                <a:gd name="T79" fmla="*/ 161 h 206"/>
                <a:gd name="T80" fmla="*/ 67 w 187"/>
                <a:gd name="T81" fmla="*/ 154 h 206"/>
                <a:gd name="T82" fmla="*/ 70 w 187"/>
                <a:gd name="T83" fmla="*/ 149 h 206"/>
                <a:gd name="T84" fmla="*/ 73 w 187"/>
                <a:gd name="T85" fmla="*/ 146 h 206"/>
                <a:gd name="T86" fmla="*/ 77 w 187"/>
                <a:gd name="T87" fmla="*/ 140 h 206"/>
                <a:gd name="T88" fmla="*/ 89 w 187"/>
                <a:gd name="T89" fmla="*/ 142 h 206"/>
                <a:gd name="T90" fmla="*/ 92 w 187"/>
                <a:gd name="T91" fmla="*/ 148 h 206"/>
                <a:gd name="T92" fmla="*/ 104 w 187"/>
                <a:gd name="T93" fmla="*/ 149 h 206"/>
                <a:gd name="T94" fmla="*/ 114 w 187"/>
                <a:gd name="T95" fmla="*/ 147 h 206"/>
                <a:gd name="T96" fmla="*/ 126 w 187"/>
                <a:gd name="T97" fmla="*/ 142 h 206"/>
                <a:gd name="T98" fmla="*/ 134 w 187"/>
                <a:gd name="T99" fmla="*/ 144 h 206"/>
                <a:gd name="T100" fmla="*/ 143 w 187"/>
                <a:gd name="T101" fmla="*/ 143 h 206"/>
                <a:gd name="T102" fmla="*/ 151 w 187"/>
                <a:gd name="T103" fmla="*/ 142 h 206"/>
                <a:gd name="T104" fmla="*/ 158 w 187"/>
                <a:gd name="T105" fmla="*/ 136 h 206"/>
                <a:gd name="T106" fmla="*/ 169 w 187"/>
                <a:gd name="T107" fmla="*/ 131 h 206"/>
                <a:gd name="T108" fmla="*/ 178 w 187"/>
                <a:gd name="T109" fmla="*/ 130 h 206"/>
                <a:gd name="T110" fmla="*/ 187 w 187"/>
                <a:gd name="T111" fmla="*/ 128 h 206"/>
                <a:gd name="T112" fmla="*/ 187 w 187"/>
                <a:gd name="T113" fmla="*/ 80 h 206"/>
                <a:gd name="T114" fmla="*/ 186 w 187"/>
                <a:gd name="T115" fmla="*/ 66 h 206"/>
                <a:gd name="T116" fmla="*/ 163 w 187"/>
                <a:gd name="T117" fmla="*/ 6 h 206"/>
                <a:gd name="T118" fmla="*/ 93 w 187"/>
                <a:gd name="T119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" h="206">
                  <a:moveTo>
                    <a:pt x="72" y="1"/>
                  </a:moveTo>
                  <a:lnTo>
                    <a:pt x="68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52" y="26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4" y="36"/>
                  </a:lnTo>
                  <a:lnTo>
                    <a:pt x="55" y="38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67" y="41"/>
                  </a:lnTo>
                  <a:lnTo>
                    <a:pt x="68" y="42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5" y="57"/>
                  </a:lnTo>
                  <a:lnTo>
                    <a:pt x="62" y="64"/>
                  </a:lnTo>
                  <a:lnTo>
                    <a:pt x="63" y="65"/>
                  </a:lnTo>
                  <a:lnTo>
                    <a:pt x="62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6" y="68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7" y="73"/>
                  </a:lnTo>
                  <a:lnTo>
                    <a:pt x="57" y="74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61" y="77"/>
                  </a:lnTo>
                  <a:lnTo>
                    <a:pt x="64" y="78"/>
                  </a:lnTo>
                  <a:lnTo>
                    <a:pt x="66" y="79"/>
                  </a:lnTo>
                  <a:lnTo>
                    <a:pt x="66" y="80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7" y="87"/>
                  </a:lnTo>
                  <a:lnTo>
                    <a:pt x="66" y="87"/>
                  </a:lnTo>
                  <a:lnTo>
                    <a:pt x="65" y="87"/>
                  </a:lnTo>
                  <a:lnTo>
                    <a:pt x="63" y="87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3" y="103"/>
                  </a:lnTo>
                  <a:lnTo>
                    <a:pt x="63" y="105"/>
                  </a:lnTo>
                  <a:lnTo>
                    <a:pt x="62" y="109"/>
                  </a:lnTo>
                  <a:lnTo>
                    <a:pt x="62" y="112"/>
                  </a:lnTo>
                  <a:lnTo>
                    <a:pt x="60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51" y="123"/>
                  </a:lnTo>
                  <a:lnTo>
                    <a:pt x="48" y="123"/>
                  </a:lnTo>
                  <a:lnTo>
                    <a:pt x="47" y="123"/>
                  </a:lnTo>
                  <a:lnTo>
                    <a:pt x="45" y="127"/>
                  </a:lnTo>
                  <a:lnTo>
                    <a:pt x="45" y="132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7" y="138"/>
                  </a:lnTo>
                  <a:lnTo>
                    <a:pt x="47" y="140"/>
                  </a:lnTo>
                  <a:lnTo>
                    <a:pt x="45" y="142"/>
                  </a:lnTo>
                  <a:lnTo>
                    <a:pt x="45" y="143"/>
                  </a:lnTo>
                  <a:lnTo>
                    <a:pt x="47" y="146"/>
                  </a:lnTo>
                  <a:lnTo>
                    <a:pt x="45" y="153"/>
                  </a:lnTo>
                  <a:lnTo>
                    <a:pt x="44" y="156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38" y="160"/>
                  </a:lnTo>
                  <a:lnTo>
                    <a:pt x="36" y="161"/>
                  </a:lnTo>
                  <a:lnTo>
                    <a:pt x="32" y="162"/>
                  </a:lnTo>
                  <a:lnTo>
                    <a:pt x="29" y="165"/>
                  </a:lnTo>
                  <a:lnTo>
                    <a:pt x="28" y="166"/>
                  </a:lnTo>
                  <a:lnTo>
                    <a:pt x="27" y="166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6" y="172"/>
                  </a:lnTo>
                  <a:lnTo>
                    <a:pt x="25" y="177"/>
                  </a:lnTo>
                  <a:lnTo>
                    <a:pt x="25" y="180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1" y="186"/>
                  </a:lnTo>
                  <a:lnTo>
                    <a:pt x="20" y="187"/>
                  </a:lnTo>
                  <a:lnTo>
                    <a:pt x="19" y="190"/>
                  </a:lnTo>
                  <a:lnTo>
                    <a:pt x="18" y="191"/>
                  </a:lnTo>
                  <a:lnTo>
                    <a:pt x="17" y="193"/>
                  </a:lnTo>
                  <a:lnTo>
                    <a:pt x="12" y="193"/>
                  </a:lnTo>
                  <a:lnTo>
                    <a:pt x="11" y="193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4" y="205"/>
                  </a:lnTo>
                  <a:lnTo>
                    <a:pt x="8" y="206"/>
                  </a:lnTo>
                  <a:lnTo>
                    <a:pt x="11" y="206"/>
                  </a:lnTo>
                  <a:lnTo>
                    <a:pt x="15" y="205"/>
                  </a:lnTo>
                  <a:lnTo>
                    <a:pt x="16" y="205"/>
                  </a:lnTo>
                  <a:lnTo>
                    <a:pt x="19" y="203"/>
                  </a:lnTo>
                  <a:lnTo>
                    <a:pt x="21" y="202"/>
                  </a:lnTo>
                  <a:lnTo>
                    <a:pt x="22" y="201"/>
                  </a:lnTo>
                  <a:lnTo>
                    <a:pt x="24" y="200"/>
                  </a:lnTo>
                  <a:lnTo>
                    <a:pt x="25" y="198"/>
                  </a:lnTo>
                  <a:lnTo>
                    <a:pt x="25" y="197"/>
                  </a:lnTo>
                  <a:lnTo>
                    <a:pt x="25" y="191"/>
                  </a:lnTo>
                  <a:lnTo>
                    <a:pt x="26" y="189"/>
                  </a:lnTo>
                  <a:lnTo>
                    <a:pt x="30" y="188"/>
                  </a:lnTo>
                  <a:lnTo>
                    <a:pt x="31" y="187"/>
                  </a:lnTo>
                  <a:lnTo>
                    <a:pt x="33" y="188"/>
                  </a:lnTo>
                  <a:lnTo>
                    <a:pt x="34" y="188"/>
                  </a:lnTo>
                  <a:lnTo>
                    <a:pt x="37" y="188"/>
                  </a:lnTo>
                  <a:lnTo>
                    <a:pt x="38" y="188"/>
                  </a:lnTo>
                  <a:lnTo>
                    <a:pt x="38" y="187"/>
                  </a:lnTo>
                  <a:lnTo>
                    <a:pt x="41" y="187"/>
                  </a:lnTo>
                  <a:lnTo>
                    <a:pt x="43" y="186"/>
                  </a:lnTo>
                  <a:lnTo>
                    <a:pt x="44" y="185"/>
                  </a:lnTo>
                  <a:lnTo>
                    <a:pt x="45" y="185"/>
                  </a:lnTo>
                  <a:lnTo>
                    <a:pt x="47" y="186"/>
                  </a:lnTo>
                  <a:lnTo>
                    <a:pt x="48" y="186"/>
                  </a:lnTo>
                  <a:lnTo>
                    <a:pt x="51" y="187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1" y="186"/>
                  </a:lnTo>
                  <a:lnTo>
                    <a:pt x="49" y="184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49" y="180"/>
                  </a:lnTo>
                  <a:lnTo>
                    <a:pt x="55" y="176"/>
                  </a:lnTo>
                  <a:lnTo>
                    <a:pt x="55" y="176"/>
                  </a:lnTo>
                  <a:lnTo>
                    <a:pt x="56" y="174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0" y="172"/>
                  </a:lnTo>
                  <a:lnTo>
                    <a:pt x="62" y="169"/>
                  </a:lnTo>
                  <a:lnTo>
                    <a:pt x="62" y="166"/>
                  </a:lnTo>
                  <a:lnTo>
                    <a:pt x="63" y="164"/>
                  </a:lnTo>
                  <a:lnTo>
                    <a:pt x="63" y="162"/>
                  </a:lnTo>
                  <a:lnTo>
                    <a:pt x="63" y="161"/>
                  </a:lnTo>
                  <a:lnTo>
                    <a:pt x="63" y="160"/>
                  </a:lnTo>
                  <a:lnTo>
                    <a:pt x="65" y="158"/>
                  </a:lnTo>
                  <a:lnTo>
                    <a:pt x="67" y="155"/>
                  </a:lnTo>
                  <a:lnTo>
                    <a:pt x="67" y="154"/>
                  </a:lnTo>
                  <a:lnTo>
                    <a:pt x="68" y="153"/>
                  </a:lnTo>
                  <a:lnTo>
                    <a:pt x="69" y="150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1" y="150"/>
                  </a:lnTo>
                  <a:lnTo>
                    <a:pt x="73" y="149"/>
                  </a:lnTo>
                  <a:lnTo>
                    <a:pt x="73" y="148"/>
                  </a:lnTo>
                  <a:lnTo>
                    <a:pt x="73" y="146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5" y="143"/>
                  </a:lnTo>
                  <a:lnTo>
                    <a:pt x="77" y="140"/>
                  </a:lnTo>
                  <a:lnTo>
                    <a:pt x="81" y="140"/>
                  </a:lnTo>
                  <a:lnTo>
                    <a:pt x="85" y="140"/>
                  </a:lnTo>
                  <a:lnTo>
                    <a:pt x="87" y="142"/>
                  </a:lnTo>
                  <a:lnTo>
                    <a:pt x="89" y="142"/>
                  </a:lnTo>
                  <a:lnTo>
                    <a:pt x="89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2" y="148"/>
                  </a:lnTo>
                  <a:lnTo>
                    <a:pt x="98" y="147"/>
                  </a:lnTo>
                  <a:lnTo>
                    <a:pt x="99" y="147"/>
                  </a:lnTo>
                  <a:lnTo>
                    <a:pt x="102" y="147"/>
                  </a:lnTo>
                  <a:lnTo>
                    <a:pt x="104" y="149"/>
                  </a:lnTo>
                  <a:lnTo>
                    <a:pt x="108" y="149"/>
                  </a:lnTo>
                  <a:lnTo>
                    <a:pt x="111" y="149"/>
                  </a:lnTo>
                  <a:lnTo>
                    <a:pt x="113" y="148"/>
                  </a:lnTo>
                  <a:lnTo>
                    <a:pt x="114" y="147"/>
                  </a:lnTo>
                  <a:lnTo>
                    <a:pt x="118" y="146"/>
                  </a:lnTo>
                  <a:lnTo>
                    <a:pt x="121" y="144"/>
                  </a:lnTo>
                  <a:lnTo>
                    <a:pt x="123" y="143"/>
                  </a:lnTo>
                  <a:lnTo>
                    <a:pt x="126" y="142"/>
                  </a:lnTo>
                  <a:lnTo>
                    <a:pt x="127" y="142"/>
                  </a:lnTo>
                  <a:lnTo>
                    <a:pt x="129" y="144"/>
                  </a:lnTo>
                  <a:lnTo>
                    <a:pt x="132" y="144"/>
                  </a:lnTo>
                  <a:lnTo>
                    <a:pt x="134" y="144"/>
                  </a:lnTo>
                  <a:lnTo>
                    <a:pt x="136" y="144"/>
                  </a:lnTo>
                  <a:lnTo>
                    <a:pt x="140" y="144"/>
                  </a:lnTo>
                  <a:lnTo>
                    <a:pt x="141" y="144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6" y="143"/>
                  </a:lnTo>
                  <a:lnTo>
                    <a:pt x="150" y="142"/>
                  </a:lnTo>
                  <a:lnTo>
                    <a:pt x="151" y="142"/>
                  </a:lnTo>
                  <a:lnTo>
                    <a:pt x="154" y="138"/>
                  </a:lnTo>
                  <a:lnTo>
                    <a:pt x="155" y="138"/>
                  </a:lnTo>
                  <a:lnTo>
                    <a:pt x="158" y="137"/>
                  </a:lnTo>
                  <a:lnTo>
                    <a:pt x="158" y="136"/>
                  </a:lnTo>
                  <a:lnTo>
                    <a:pt x="161" y="135"/>
                  </a:lnTo>
                  <a:lnTo>
                    <a:pt x="165" y="132"/>
                  </a:lnTo>
                  <a:lnTo>
                    <a:pt x="166" y="132"/>
                  </a:lnTo>
                  <a:lnTo>
                    <a:pt x="169" y="131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7" y="129"/>
                  </a:lnTo>
                  <a:lnTo>
                    <a:pt x="178" y="130"/>
                  </a:lnTo>
                  <a:lnTo>
                    <a:pt x="181" y="129"/>
                  </a:lnTo>
                  <a:lnTo>
                    <a:pt x="182" y="129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6" y="108"/>
                  </a:lnTo>
                  <a:lnTo>
                    <a:pt x="186" y="92"/>
                  </a:lnTo>
                  <a:lnTo>
                    <a:pt x="187" y="80"/>
                  </a:lnTo>
                  <a:lnTo>
                    <a:pt x="187" y="75"/>
                  </a:lnTo>
                  <a:lnTo>
                    <a:pt x="187" y="70"/>
                  </a:lnTo>
                  <a:lnTo>
                    <a:pt x="187" y="68"/>
                  </a:lnTo>
                  <a:lnTo>
                    <a:pt x="186" y="66"/>
                  </a:lnTo>
                  <a:lnTo>
                    <a:pt x="174" y="35"/>
                  </a:lnTo>
                  <a:lnTo>
                    <a:pt x="169" y="20"/>
                  </a:lnTo>
                  <a:lnTo>
                    <a:pt x="165" y="13"/>
                  </a:lnTo>
                  <a:lnTo>
                    <a:pt x="163" y="6"/>
                  </a:lnTo>
                  <a:lnTo>
                    <a:pt x="159" y="9"/>
                  </a:lnTo>
                  <a:lnTo>
                    <a:pt x="158" y="9"/>
                  </a:lnTo>
                  <a:lnTo>
                    <a:pt x="156" y="8"/>
                  </a:lnTo>
                  <a:lnTo>
                    <a:pt x="93" y="2"/>
                  </a:lnTo>
                  <a:lnTo>
                    <a:pt x="80" y="2"/>
                  </a:lnTo>
                  <a:lnTo>
                    <a:pt x="74" y="2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1" name="Freeform 100"/>
            <p:cNvSpPr>
              <a:spLocks/>
            </p:cNvSpPr>
            <p:nvPr/>
          </p:nvSpPr>
          <p:spPr bwMode="auto">
            <a:xfrm>
              <a:off x="3373439" y="3235326"/>
              <a:ext cx="268288" cy="230188"/>
            </a:xfrm>
            <a:custGeom>
              <a:avLst/>
              <a:gdLst>
                <a:gd name="T0" fmla="*/ 147 w 169"/>
                <a:gd name="T1" fmla="*/ 109 h 145"/>
                <a:gd name="T2" fmla="*/ 140 w 169"/>
                <a:gd name="T3" fmla="*/ 123 h 145"/>
                <a:gd name="T4" fmla="*/ 132 w 169"/>
                <a:gd name="T5" fmla="*/ 132 h 145"/>
                <a:gd name="T6" fmla="*/ 122 w 169"/>
                <a:gd name="T7" fmla="*/ 137 h 145"/>
                <a:gd name="T8" fmla="*/ 110 w 169"/>
                <a:gd name="T9" fmla="*/ 137 h 145"/>
                <a:gd name="T10" fmla="*/ 97 w 169"/>
                <a:gd name="T11" fmla="*/ 136 h 145"/>
                <a:gd name="T12" fmla="*/ 99 w 169"/>
                <a:gd name="T13" fmla="*/ 140 h 145"/>
                <a:gd name="T14" fmla="*/ 91 w 169"/>
                <a:gd name="T15" fmla="*/ 143 h 145"/>
                <a:gd name="T16" fmla="*/ 89 w 169"/>
                <a:gd name="T17" fmla="*/ 138 h 145"/>
                <a:gd name="T18" fmla="*/ 90 w 169"/>
                <a:gd name="T19" fmla="*/ 134 h 145"/>
                <a:gd name="T20" fmla="*/ 75 w 169"/>
                <a:gd name="T21" fmla="*/ 136 h 145"/>
                <a:gd name="T22" fmla="*/ 67 w 169"/>
                <a:gd name="T23" fmla="*/ 131 h 145"/>
                <a:gd name="T24" fmla="*/ 72 w 169"/>
                <a:gd name="T25" fmla="*/ 125 h 145"/>
                <a:gd name="T26" fmla="*/ 73 w 169"/>
                <a:gd name="T27" fmla="*/ 119 h 145"/>
                <a:gd name="T28" fmla="*/ 66 w 169"/>
                <a:gd name="T29" fmla="*/ 117 h 145"/>
                <a:gd name="T30" fmla="*/ 55 w 169"/>
                <a:gd name="T31" fmla="*/ 118 h 145"/>
                <a:gd name="T32" fmla="*/ 53 w 169"/>
                <a:gd name="T33" fmla="*/ 120 h 145"/>
                <a:gd name="T34" fmla="*/ 52 w 169"/>
                <a:gd name="T35" fmla="*/ 125 h 145"/>
                <a:gd name="T36" fmla="*/ 40 w 169"/>
                <a:gd name="T37" fmla="*/ 140 h 145"/>
                <a:gd name="T38" fmla="*/ 33 w 169"/>
                <a:gd name="T39" fmla="*/ 145 h 145"/>
                <a:gd name="T40" fmla="*/ 27 w 169"/>
                <a:gd name="T41" fmla="*/ 142 h 145"/>
                <a:gd name="T42" fmla="*/ 19 w 169"/>
                <a:gd name="T43" fmla="*/ 140 h 145"/>
                <a:gd name="T44" fmla="*/ 12 w 169"/>
                <a:gd name="T45" fmla="*/ 138 h 145"/>
                <a:gd name="T46" fmla="*/ 6 w 169"/>
                <a:gd name="T47" fmla="*/ 131 h 145"/>
                <a:gd name="T48" fmla="*/ 3 w 169"/>
                <a:gd name="T49" fmla="*/ 124 h 145"/>
                <a:gd name="T50" fmla="*/ 3 w 169"/>
                <a:gd name="T51" fmla="*/ 114 h 145"/>
                <a:gd name="T52" fmla="*/ 20 w 169"/>
                <a:gd name="T53" fmla="*/ 110 h 145"/>
                <a:gd name="T54" fmla="*/ 20 w 169"/>
                <a:gd name="T55" fmla="*/ 93 h 145"/>
                <a:gd name="T56" fmla="*/ 18 w 169"/>
                <a:gd name="T57" fmla="*/ 85 h 145"/>
                <a:gd name="T58" fmla="*/ 19 w 169"/>
                <a:gd name="T59" fmla="*/ 80 h 145"/>
                <a:gd name="T60" fmla="*/ 16 w 169"/>
                <a:gd name="T61" fmla="*/ 78 h 145"/>
                <a:gd name="T62" fmla="*/ 18 w 169"/>
                <a:gd name="T63" fmla="*/ 73 h 145"/>
                <a:gd name="T64" fmla="*/ 19 w 169"/>
                <a:gd name="T65" fmla="*/ 65 h 145"/>
                <a:gd name="T66" fmla="*/ 53 w 169"/>
                <a:gd name="T67" fmla="*/ 59 h 145"/>
                <a:gd name="T68" fmla="*/ 48 w 169"/>
                <a:gd name="T69" fmla="*/ 49 h 145"/>
                <a:gd name="T70" fmla="*/ 39 w 169"/>
                <a:gd name="T71" fmla="*/ 35 h 145"/>
                <a:gd name="T72" fmla="*/ 40 w 169"/>
                <a:gd name="T73" fmla="*/ 25 h 145"/>
                <a:gd name="T74" fmla="*/ 42 w 169"/>
                <a:gd name="T75" fmla="*/ 10 h 145"/>
                <a:gd name="T76" fmla="*/ 57 w 169"/>
                <a:gd name="T77" fmla="*/ 13 h 145"/>
                <a:gd name="T78" fmla="*/ 69 w 169"/>
                <a:gd name="T79" fmla="*/ 14 h 145"/>
                <a:gd name="T80" fmla="*/ 77 w 169"/>
                <a:gd name="T81" fmla="*/ 7 h 145"/>
                <a:gd name="T82" fmla="*/ 95 w 169"/>
                <a:gd name="T83" fmla="*/ 3 h 145"/>
                <a:gd name="T84" fmla="*/ 109 w 169"/>
                <a:gd name="T85" fmla="*/ 3 h 145"/>
                <a:gd name="T86" fmla="*/ 126 w 169"/>
                <a:gd name="T87" fmla="*/ 2 h 145"/>
                <a:gd name="T88" fmla="*/ 141 w 169"/>
                <a:gd name="T89" fmla="*/ 4 h 145"/>
                <a:gd name="T90" fmla="*/ 144 w 169"/>
                <a:gd name="T91" fmla="*/ 64 h 145"/>
                <a:gd name="T92" fmla="*/ 166 w 169"/>
                <a:gd name="T93" fmla="*/ 74 h 145"/>
                <a:gd name="T94" fmla="*/ 168 w 169"/>
                <a:gd name="T95" fmla="*/ 82 h 145"/>
                <a:gd name="T96" fmla="*/ 166 w 169"/>
                <a:gd name="T97" fmla="*/ 95 h 145"/>
                <a:gd name="T98" fmla="*/ 159 w 169"/>
                <a:gd name="T99" fmla="*/ 102 h 145"/>
                <a:gd name="T100" fmla="*/ 149 w 169"/>
                <a:gd name="T101" fmla="*/ 10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" h="145">
                  <a:moveTo>
                    <a:pt x="149" y="108"/>
                  </a:moveTo>
                  <a:lnTo>
                    <a:pt x="148" y="108"/>
                  </a:lnTo>
                  <a:lnTo>
                    <a:pt x="148" y="108"/>
                  </a:lnTo>
                  <a:lnTo>
                    <a:pt x="147" y="109"/>
                  </a:lnTo>
                  <a:lnTo>
                    <a:pt x="146" y="112"/>
                  </a:lnTo>
                  <a:lnTo>
                    <a:pt x="144" y="117"/>
                  </a:lnTo>
                  <a:lnTo>
                    <a:pt x="142" y="121"/>
                  </a:lnTo>
                  <a:lnTo>
                    <a:pt x="140" y="123"/>
                  </a:lnTo>
                  <a:lnTo>
                    <a:pt x="139" y="124"/>
                  </a:lnTo>
                  <a:lnTo>
                    <a:pt x="136" y="128"/>
                  </a:lnTo>
                  <a:lnTo>
                    <a:pt x="134" y="130"/>
                  </a:lnTo>
                  <a:lnTo>
                    <a:pt x="132" y="132"/>
                  </a:lnTo>
                  <a:lnTo>
                    <a:pt x="130" y="133"/>
                  </a:lnTo>
                  <a:lnTo>
                    <a:pt x="128" y="134"/>
                  </a:lnTo>
                  <a:lnTo>
                    <a:pt x="124" y="136"/>
                  </a:lnTo>
                  <a:lnTo>
                    <a:pt x="122" y="137"/>
                  </a:lnTo>
                  <a:lnTo>
                    <a:pt x="120" y="139"/>
                  </a:lnTo>
                  <a:lnTo>
                    <a:pt x="116" y="139"/>
                  </a:lnTo>
                  <a:lnTo>
                    <a:pt x="114" y="139"/>
                  </a:lnTo>
                  <a:lnTo>
                    <a:pt x="110" y="137"/>
                  </a:lnTo>
                  <a:lnTo>
                    <a:pt x="108" y="136"/>
                  </a:lnTo>
                  <a:lnTo>
                    <a:pt x="102" y="136"/>
                  </a:lnTo>
                  <a:lnTo>
                    <a:pt x="99" y="136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99" y="138"/>
                  </a:lnTo>
                  <a:lnTo>
                    <a:pt x="100" y="138"/>
                  </a:lnTo>
                  <a:lnTo>
                    <a:pt x="99" y="140"/>
                  </a:lnTo>
                  <a:lnTo>
                    <a:pt x="97" y="142"/>
                  </a:lnTo>
                  <a:lnTo>
                    <a:pt x="95" y="142"/>
                  </a:lnTo>
                  <a:lnTo>
                    <a:pt x="94" y="143"/>
                  </a:lnTo>
                  <a:lnTo>
                    <a:pt x="91" y="143"/>
                  </a:lnTo>
                  <a:lnTo>
                    <a:pt x="89" y="143"/>
                  </a:lnTo>
                  <a:lnTo>
                    <a:pt x="86" y="142"/>
                  </a:lnTo>
                  <a:lnTo>
                    <a:pt x="87" y="139"/>
                  </a:lnTo>
                  <a:lnTo>
                    <a:pt x="89" y="138"/>
                  </a:lnTo>
                  <a:lnTo>
                    <a:pt x="91" y="137"/>
                  </a:lnTo>
                  <a:lnTo>
                    <a:pt x="91" y="136"/>
                  </a:lnTo>
                  <a:lnTo>
                    <a:pt x="91" y="134"/>
                  </a:lnTo>
                  <a:lnTo>
                    <a:pt x="90" y="134"/>
                  </a:lnTo>
                  <a:lnTo>
                    <a:pt x="83" y="135"/>
                  </a:lnTo>
                  <a:lnTo>
                    <a:pt x="82" y="135"/>
                  </a:lnTo>
                  <a:lnTo>
                    <a:pt x="78" y="136"/>
                  </a:lnTo>
                  <a:lnTo>
                    <a:pt x="75" y="136"/>
                  </a:lnTo>
                  <a:lnTo>
                    <a:pt x="74" y="135"/>
                  </a:lnTo>
                  <a:lnTo>
                    <a:pt x="73" y="133"/>
                  </a:lnTo>
                  <a:lnTo>
                    <a:pt x="72" y="133"/>
                  </a:lnTo>
                  <a:lnTo>
                    <a:pt x="67" y="131"/>
                  </a:lnTo>
                  <a:lnTo>
                    <a:pt x="66" y="130"/>
                  </a:lnTo>
                  <a:lnTo>
                    <a:pt x="66" y="129"/>
                  </a:lnTo>
                  <a:lnTo>
                    <a:pt x="69" y="128"/>
                  </a:lnTo>
                  <a:lnTo>
                    <a:pt x="72" y="125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3" y="117"/>
                  </a:lnTo>
                  <a:lnTo>
                    <a:pt x="60" y="117"/>
                  </a:lnTo>
                  <a:lnTo>
                    <a:pt x="58" y="118"/>
                  </a:lnTo>
                  <a:lnTo>
                    <a:pt x="55" y="118"/>
                  </a:lnTo>
                  <a:lnTo>
                    <a:pt x="54" y="117"/>
                  </a:lnTo>
                  <a:lnTo>
                    <a:pt x="53" y="118"/>
                  </a:lnTo>
                  <a:lnTo>
                    <a:pt x="53" y="119"/>
                  </a:lnTo>
                  <a:lnTo>
                    <a:pt x="53" y="120"/>
                  </a:lnTo>
                  <a:lnTo>
                    <a:pt x="52" y="121"/>
                  </a:lnTo>
                  <a:lnTo>
                    <a:pt x="52" y="122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1" y="129"/>
                  </a:lnTo>
                  <a:lnTo>
                    <a:pt x="48" y="133"/>
                  </a:lnTo>
                  <a:lnTo>
                    <a:pt x="42" y="137"/>
                  </a:lnTo>
                  <a:lnTo>
                    <a:pt x="40" y="140"/>
                  </a:lnTo>
                  <a:lnTo>
                    <a:pt x="38" y="143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9" y="145"/>
                  </a:lnTo>
                  <a:lnTo>
                    <a:pt x="29" y="144"/>
                  </a:lnTo>
                  <a:lnTo>
                    <a:pt x="27" y="142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3" y="138"/>
                  </a:lnTo>
                  <a:lnTo>
                    <a:pt x="12" y="138"/>
                  </a:lnTo>
                  <a:lnTo>
                    <a:pt x="10" y="137"/>
                  </a:lnTo>
                  <a:lnTo>
                    <a:pt x="9" y="135"/>
                  </a:lnTo>
                  <a:lnTo>
                    <a:pt x="9" y="134"/>
                  </a:lnTo>
                  <a:lnTo>
                    <a:pt x="6" y="131"/>
                  </a:lnTo>
                  <a:lnTo>
                    <a:pt x="5" y="128"/>
                  </a:lnTo>
                  <a:lnTo>
                    <a:pt x="4" y="126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4" y="118"/>
                  </a:lnTo>
                  <a:lnTo>
                    <a:pt x="4" y="115"/>
                  </a:lnTo>
                  <a:lnTo>
                    <a:pt x="3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08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20" y="93"/>
                  </a:lnTo>
                  <a:lnTo>
                    <a:pt x="21" y="91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20" y="81"/>
                  </a:lnTo>
                  <a:lnTo>
                    <a:pt x="19" y="80"/>
                  </a:lnTo>
                  <a:lnTo>
                    <a:pt x="18" y="80"/>
                  </a:lnTo>
                  <a:lnTo>
                    <a:pt x="16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9" y="77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18" y="73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19" y="66"/>
                  </a:lnTo>
                  <a:lnTo>
                    <a:pt x="19" y="65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3" y="61"/>
                  </a:lnTo>
                  <a:lnTo>
                    <a:pt x="53" y="59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4"/>
                  </a:lnTo>
                  <a:lnTo>
                    <a:pt x="48" y="49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0" y="39"/>
                  </a:lnTo>
                  <a:lnTo>
                    <a:pt x="39" y="35"/>
                  </a:lnTo>
                  <a:lnTo>
                    <a:pt x="38" y="35"/>
                  </a:lnTo>
                  <a:lnTo>
                    <a:pt x="36" y="34"/>
                  </a:lnTo>
                  <a:lnTo>
                    <a:pt x="37" y="32"/>
                  </a:lnTo>
                  <a:lnTo>
                    <a:pt x="40" y="25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8" y="14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9" y="14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75" y="8"/>
                  </a:lnTo>
                  <a:lnTo>
                    <a:pt x="77" y="7"/>
                  </a:lnTo>
                  <a:lnTo>
                    <a:pt x="80" y="5"/>
                  </a:lnTo>
                  <a:lnTo>
                    <a:pt x="84" y="4"/>
                  </a:lnTo>
                  <a:lnTo>
                    <a:pt x="87" y="3"/>
                  </a:lnTo>
                  <a:lnTo>
                    <a:pt x="95" y="3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2"/>
                  </a:lnTo>
                  <a:lnTo>
                    <a:pt x="109" y="3"/>
                  </a:lnTo>
                  <a:lnTo>
                    <a:pt x="111" y="4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26" y="2"/>
                  </a:lnTo>
                  <a:lnTo>
                    <a:pt x="130" y="2"/>
                  </a:lnTo>
                  <a:lnTo>
                    <a:pt x="135" y="1"/>
                  </a:lnTo>
                  <a:lnTo>
                    <a:pt x="137" y="0"/>
                  </a:lnTo>
                  <a:lnTo>
                    <a:pt x="141" y="4"/>
                  </a:lnTo>
                  <a:lnTo>
                    <a:pt x="143" y="5"/>
                  </a:lnTo>
                  <a:lnTo>
                    <a:pt x="143" y="6"/>
                  </a:lnTo>
                  <a:lnTo>
                    <a:pt x="143" y="65"/>
                  </a:lnTo>
                  <a:lnTo>
                    <a:pt x="144" y="64"/>
                  </a:lnTo>
                  <a:lnTo>
                    <a:pt x="169" y="65"/>
                  </a:lnTo>
                  <a:lnTo>
                    <a:pt x="168" y="65"/>
                  </a:lnTo>
                  <a:lnTo>
                    <a:pt x="166" y="69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8" y="80"/>
                  </a:lnTo>
                  <a:lnTo>
                    <a:pt x="168" y="82"/>
                  </a:lnTo>
                  <a:lnTo>
                    <a:pt x="166" y="84"/>
                  </a:lnTo>
                  <a:lnTo>
                    <a:pt x="166" y="85"/>
                  </a:lnTo>
                  <a:lnTo>
                    <a:pt x="168" y="88"/>
                  </a:lnTo>
                  <a:lnTo>
                    <a:pt x="166" y="95"/>
                  </a:lnTo>
                  <a:lnTo>
                    <a:pt x="165" y="98"/>
                  </a:lnTo>
                  <a:lnTo>
                    <a:pt x="164" y="100"/>
                  </a:lnTo>
                  <a:lnTo>
                    <a:pt x="162" y="100"/>
                  </a:lnTo>
                  <a:lnTo>
                    <a:pt x="159" y="102"/>
                  </a:lnTo>
                  <a:lnTo>
                    <a:pt x="157" y="103"/>
                  </a:lnTo>
                  <a:lnTo>
                    <a:pt x="153" y="104"/>
                  </a:lnTo>
                  <a:lnTo>
                    <a:pt x="150" y="107"/>
                  </a:lnTo>
                  <a:lnTo>
                    <a:pt x="149" y="108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2" name="Freeform 102"/>
            <p:cNvSpPr>
              <a:spLocks/>
            </p:cNvSpPr>
            <p:nvPr/>
          </p:nvSpPr>
          <p:spPr bwMode="auto">
            <a:xfrm>
              <a:off x="3087689" y="3340101"/>
              <a:ext cx="225425" cy="230188"/>
            </a:xfrm>
            <a:custGeom>
              <a:avLst/>
              <a:gdLst>
                <a:gd name="T0" fmla="*/ 123 w 142"/>
                <a:gd name="T1" fmla="*/ 59 h 145"/>
                <a:gd name="T2" fmla="*/ 129 w 142"/>
                <a:gd name="T3" fmla="*/ 65 h 145"/>
                <a:gd name="T4" fmla="*/ 128 w 142"/>
                <a:gd name="T5" fmla="*/ 80 h 145"/>
                <a:gd name="T6" fmla="*/ 125 w 142"/>
                <a:gd name="T7" fmla="*/ 86 h 145"/>
                <a:gd name="T8" fmla="*/ 128 w 142"/>
                <a:gd name="T9" fmla="*/ 88 h 145"/>
                <a:gd name="T10" fmla="*/ 136 w 142"/>
                <a:gd name="T11" fmla="*/ 98 h 145"/>
                <a:gd name="T12" fmla="*/ 128 w 142"/>
                <a:gd name="T13" fmla="*/ 104 h 145"/>
                <a:gd name="T14" fmla="*/ 129 w 142"/>
                <a:gd name="T15" fmla="*/ 110 h 145"/>
                <a:gd name="T16" fmla="*/ 130 w 142"/>
                <a:gd name="T17" fmla="*/ 115 h 145"/>
                <a:gd name="T18" fmla="*/ 134 w 142"/>
                <a:gd name="T19" fmla="*/ 122 h 145"/>
                <a:gd name="T20" fmla="*/ 139 w 142"/>
                <a:gd name="T21" fmla="*/ 130 h 145"/>
                <a:gd name="T22" fmla="*/ 130 w 142"/>
                <a:gd name="T23" fmla="*/ 125 h 145"/>
                <a:gd name="T24" fmla="*/ 126 w 142"/>
                <a:gd name="T25" fmla="*/ 126 h 145"/>
                <a:gd name="T26" fmla="*/ 134 w 142"/>
                <a:gd name="T27" fmla="*/ 136 h 145"/>
                <a:gd name="T28" fmla="*/ 130 w 142"/>
                <a:gd name="T29" fmla="*/ 144 h 145"/>
                <a:gd name="T30" fmla="*/ 122 w 142"/>
                <a:gd name="T31" fmla="*/ 144 h 145"/>
                <a:gd name="T32" fmla="*/ 112 w 142"/>
                <a:gd name="T33" fmla="*/ 136 h 145"/>
                <a:gd name="T34" fmla="*/ 98 w 142"/>
                <a:gd name="T35" fmla="*/ 129 h 145"/>
                <a:gd name="T36" fmla="*/ 89 w 142"/>
                <a:gd name="T37" fmla="*/ 121 h 145"/>
                <a:gd name="T38" fmla="*/ 89 w 142"/>
                <a:gd name="T39" fmla="*/ 119 h 145"/>
                <a:gd name="T40" fmla="*/ 83 w 142"/>
                <a:gd name="T41" fmla="*/ 113 h 145"/>
                <a:gd name="T42" fmla="*/ 84 w 142"/>
                <a:gd name="T43" fmla="*/ 118 h 145"/>
                <a:gd name="T44" fmla="*/ 77 w 142"/>
                <a:gd name="T45" fmla="*/ 123 h 145"/>
                <a:gd name="T46" fmla="*/ 67 w 142"/>
                <a:gd name="T47" fmla="*/ 114 h 145"/>
                <a:gd name="T48" fmla="*/ 57 w 142"/>
                <a:gd name="T49" fmla="*/ 104 h 145"/>
                <a:gd name="T50" fmla="*/ 52 w 142"/>
                <a:gd name="T51" fmla="*/ 97 h 145"/>
                <a:gd name="T52" fmla="*/ 33 w 142"/>
                <a:gd name="T53" fmla="*/ 85 h 145"/>
                <a:gd name="T54" fmla="*/ 25 w 142"/>
                <a:gd name="T55" fmla="*/ 85 h 145"/>
                <a:gd name="T56" fmla="*/ 23 w 142"/>
                <a:gd name="T57" fmla="*/ 79 h 145"/>
                <a:gd name="T58" fmla="*/ 25 w 142"/>
                <a:gd name="T59" fmla="*/ 72 h 145"/>
                <a:gd name="T60" fmla="*/ 21 w 142"/>
                <a:gd name="T61" fmla="*/ 73 h 145"/>
                <a:gd name="T62" fmla="*/ 18 w 142"/>
                <a:gd name="T63" fmla="*/ 73 h 145"/>
                <a:gd name="T64" fmla="*/ 16 w 142"/>
                <a:gd name="T65" fmla="*/ 79 h 145"/>
                <a:gd name="T66" fmla="*/ 20 w 142"/>
                <a:gd name="T67" fmla="*/ 84 h 145"/>
                <a:gd name="T68" fmla="*/ 9 w 142"/>
                <a:gd name="T69" fmla="*/ 90 h 145"/>
                <a:gd name="T70" fmla="*/ 13 w 142"/>
                <a:gd name="T71" fmla="*/ 95 h 145"/>
                <a:gd name="T72" fmla="*/ 1 w 142"/>
                <a:gd name="T73" fmla="*/ 95 h 145"/>
                <a:gd name="T74" fmla="*/ 7 w 142"/>
                <a:gd name="T75" fmla="*/ 76 h 145"/>
                <a:gd name="T76" fmla="*/ 16 w 142"/>
                <a:gd name="T77" fmla="*/ 52 h 145"/>
                <a:gd name="T78" fmla="*/ 9 w 142"/>
                <a:gd name="T79" fmla="*/ 29 h 145"/>
                <a:gd name="T80" fmla="*/ 10 w 142"/>
                <a:gd name="T81" fmla="*/ 24 h 145"/>
                <a:gd name="T82" fmla="*/ 18 w 142"/>
                <a:gd name="T83" fmla="*/ 34 h 145"/>
                <a:gd name="T84" fmla="*/ 31 w 142"/>
                <a:gd name="T85" fmla="*/ 53 h 145"/>
                <a:gd name="T86" fmla="*/ 42 w 142"/>
                <a:gd name="T87" fmla="*/ 66 h 145"/>
                <a:gd name="T88" fmla="*/ 49 w 142"/>
                <a:gd name="T89" fmla="*/ 71 h 145"/>
                <a:gd name="T90" fmla="*/ 38 w 142"/>
                <a:gd name="T91" fmla="*/ 57 h 145"/>
                <a:gd name="T92" fmla="*/ 28 w 142"/>
                <a:gd name="T93" fmla="*/ 41 h 145"/>
                <a:gd name="T94" fmla="*/ 20 w 142"/>
                <a:gd name="T95" fmla="*/ 29 h 145"/>
                <a:gd name="T96" fmla="*/ 13 w 142"/>
                <a:gd name="T97" fmla="*/ 26 h 145"/>
                <a:gd name="T98" fmla="*/ 8 w 142"/>
                <a:gd name="T99" fmla="*/ 12 h 145"/>
                <a:gd name="T100" fmla="*/ 6 w 142"/>
                <a:gd name="T101" fmla="*/ 2 h 145"/>
                <a:gd name="T102" fmla="*/ 22 w 142"/>
                <a:gd name="T103" fmla="*/ 1 h 145"/>
                <a:gd name="T104" fmla="*/ 71 w 142"/>
                <a:gd name="T105" fmla="*/ 32 h 145"/>
                <a:gd name="T106" fmla="*/ 80 w 142"/>
                <a:gd name="T107" fmla="*/ 36 h 145"/>
                <a:gd name="T108" fmla="*/ 95 w 142"/>
                <a:gd name="T109" fmla="*/ 40 h 145"/>
                <a:gd name="T110" fmla="*/ 109 w 142"/>
                <a:gd name="T111" fmla="*/ 38 h 145"/>
                <a:gd name="T112" fmla="*/ 112 w 142"/>
                <a:gd name="T113" fmla="*/ 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45">
                  <a:moveTo>
                    <a:pt x="117" y="48"/>
                  </a:moveTo>
                  <a:lnTo>
                    <a:pt x="118" y="48"/>
                  </a:lnTo>
                  <a:lnTo>
                    <a:pt x="118" y="49"/>
                  </a:lnTo>
                  <a:lnTo>
                    <a:pt x="120" y="52"/>
                  </a:lnTo>
                  <a:lnTo>
                    <a:pt x="123" y="59"/>
                  </a:lnTo>
                  <a:lnTo>
                    <a:pt x="125" y="60"/>
                  </a:lnTo>
                  <a:lnTo>
                    <a:pt x="126" y="60"/>
                  </a:lnTo>
                  <a:lnTo>
                    <a:pt x="128" y="63"/>
                  </a:lnTo>
                  <a:lnTo>
                    <a:pt x="128" y="64"/>
                  </a:lnTo>
                  <a:lnTo>
                    <a:pt x="129" y="65"/>
                  </a:lnTo>
                  <a:lnTo>
                    <a:pt x="130" y="67"/>
                  </a:lnTo>
                  <a:lnTo>
                    <a:pt x="130" y="70"/>
                  </a:lnTo>
                  <a:lnTo>
                    <a:pt x="130" y="73"/>
                  </a:lnTo>
                  <a:lnTo>
                    <a:pt x="129" y="76"/>
                  </a:lnTo>
                  <a:lnTo>
                    <a:pt x="128" y="80"/>
                  </a:lnTo>
                  <a:lnTo>
                    <a:pt x="128" y="84"/>
                  </a:lnTo>
                  <a:lnTo>
                    <a:pt x="127" y="85"/>
                  </a:lnTo>
                  <a:lnTo>
                    <a:pt x="127" y="86"/>
                  </a:lnTo>
                  <a:lnTo>
                    <a:pt x="126" y="86"/>
                  </a:lnTo>
                  <a:lnTo>
                    <a:pt x="125" y="86"/>
                  </a:lnTo>
                  <a:lnTo>
                    <a:pt x="123" y="87"/>
                  </a:lnTo>
                  <a:lnTo>
                    <a:pt x="123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8" y="88"/>
                  </a:lnTo>
                  <a:lnTo>
                    <a:pt x="134" y="91"/>
                  </a:lnTo>
                  <a:lnTo>
                    <a:pt x="137" y="93"/>
                  </a:lnTo>
                  <a:lnTo>
                    <a:pt x="139" y="97"/>
                  </a:lnTo>
                  <a:lnTo>
                    <a:pt x="137" y="98"/>
                  </a:lnTo>
                  <a:lnTo>
                    <a:pt x="136" y="98"/>
                  </a:lnTo>
                  <a:lnTo>
                    <a:pt x="134" y="97"/>
                  </a:lnTo>
                  <a:lnTo>
                    <a:pt x="130" y="100"/>
                  </a:lnTo>
                  <a:lnTo>
                    <a:pt x="129" y="101"/>
                  </a:lnTo>
                  <a:lnTo>
                    <a:pt x="128" y="103"/>
                  </a:lnTo>
                  <a:lnTo>
                    <a:pt x="128" y="104"/>
                  </a:lnTo>
                  <a:lnTo>
                    <a:pt x="130" y="107"/>
                  </a:lnTo>
                  <a:lnTo>
                    <a:pt x="132" y="109"/>
                  </a:lnTo>
                  <a:lnTo>
                    <a:pt x="132" y="110"/>
                  </a:lnTo>
                  <a:lnTo>
                    <a:pt x="131" y="111"/>
                  </a:lnTo>
                  <a:lnTo>
                    <a:pt x="129" y="110"/>
                  </a:lnTo>
                  <a:lnTo>
                    <a:pt x="128" y="110"/>
                  </a:lnTo>
                  <a:lnTo>
                    <a:pt x="126" y="111"/>
                  </a:lnTo>
                  <a:lnTo>
                    <a:pt x="127" y="112"/>
                  </a:lnTo>
                  <a:lnTo>
                    <a:pt x="128" y="114"/>
                  </a:lnTo>
                  <a:lnTo>
                    <a:pt x="130" y="115"/>
                  </a:lnTo>
                  <a:lnTo>
                    <a:pt x="132" y="116"/>
                  </a:lnTo>
                  <a:lnTo>
                    <a:pt x="132" y="118"/>
                  </a:lnTo>
                  <a:lnTo>
                    <a:pt x="133" y="118"/>
                  </a:lnTo>
                  <a:lnTo>
                    <a:pt x="133" y="120"/>
                  </a:lnTo>
                  <a:lnTo>
                    <a:pt x="134" y="122"/>
                  </a:lnTo>
                  <a:lnTo>
                    <a:pt x="140" y="123"/>
                  </a:lnTo>
                  <a:lnTo>
                    <a:pt x="141" y="126"/>
                  </a:lnTo>
                  <a:lnTo>
                    <a:pt x="142" y="128"/>
                  </a:lnTo>
                  <a:lnTo>
                    <a:pt x="141" y="129"/>
                  </a:lnTo>
                  <a:lnTo>
                    <a:pt x="139" y="130"/>
                  </a:lnTo>
                  <a:lnTo>
                    <a:pt x="139" y="131"/>
                  </a:lnTo>
                  <a:lnTo>
                    <a:pt x="137" y="131"/>
                  </a:lnTo>
                  <a:lnTo>
                    <a:pt x="134" y="129"/>
                  </a:lnTo>
                  <a:lnTo>
                    <a:pt x="132" y="126"/>
                  </a:lnTo>
                  <a:lnTo>
                    <a:pt x="130" y="125"/>
                  </a:lnTo>
                  <a:lnTo>
                    <a:pt x="129" y="125"/>
                  </a:lnTo>
                  <a:lnTo>
                    <a:pt x="129" y="126"/>
                  </a:lnTo>
                  <a:lnTo>
                    <a:pt x="128" y="127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5" y="127"/>
                  </a:lnTo>
                  <a:lnTo>
                    <a:pt x="126" y="127"/>
                  </a:lnTo>
                  <a:lnTo>
                    <a:pt x="132" y="132"/>
                  </a:lnTo>
                  <a:lnTo>
                    <a:pt x="133" y="133"/>
                  </a:lnTo>
                  <a:lnTo>
                    <a:pt x="134" y="136"/>
                  </a:lnTo>
                  <a:lnTo>
                    <a:pt x="134" y="139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3" y="142"/>
                  </a:lnTo>
                  <a:lnTo>
                    <a:pt x="130" y="144"/>
                  </a:lnTo>
                  <a:lnTo>
                    <a:pt x="129" y="145"/>
                  </a:lnTo>
                  <a:lnTo>
                    <a:pt x="127" y="145"/>
                  </a:lnTo>
                  <a:lnTo>
                    <a:pt x="126" y="145"/>
                  </a:lnTo>
                  <a:lnTo>
                    <a:pt x="123" y="144"/>
                  </a:lnTo>
                  <a:lnTo>
                    <a:pt x="122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8" y="141"/>
                  </a:lnTo>
                  <a:lnTo>
                    <a:pt x="113" y="138"/>
                  </a:lnTo>
                  <a:lnTo>
                    <a:pt x="112" y="136"/>
                  </a:lnTo>
                  <a:lnTo>
                    <a:pt x="110" y="134"/>
                  </a:lnTo>
                  <a:lnTo>
                    <a:pt x="108" y="134"/>
                  </a:lnTo>
                  <a:lnTo>
                    <a:pt x="105" y="133"/>
                  </a:lnTo>
                  <a:lnTo>
                    <a:pt x="103" y="130"/>
                  </a:lnTo>
                  <a:lnTo>
                    <a:pt x="98" y="129"/>
                  </a:lnTo>
                  <a:lnTo>
                    <a:pt x="97" y="128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2"/>
                  </a:lnTo>
                  <a:lnTo>
                    <a:pt x="89" y="121"/>
                  </a:lnTo>
                  <a:lnTo>
                    <a:pt x="88" y="121"/>
                  </a:lnTo>
                  <a:lnTo>
                    <a:pt x="86" y="120"/>
                  </a:lnTo>
                  <a:lnTo>
                    <a:pt x="86" y="119"/>
                  </a:lnTo>
                  <a:lnTo>
                    <a:pt x="88" y="119"/>
                  </a:lnTo>
                  <a:lnTo>
                    <a:pt x="89" y="119"/>
                  </a:lnTo>
                  <a:lnTo>
                    <a:pt x="88" y="117"/>
                  </a:lnTo>
                  <a:lnTo>
                    <a:pt x="87" y="116"/>
                  </a:lnTo>
                  <a:lnTo>
                    <a:pt x="85" y="115"/>
                  </a:lnTo>
                  <a:lnTo>
                    <a:pt x="84" y="114"/>
                  </a:lnTo>
                  <a:lnTo>
                    <a:pt x="83" y="113"/>
                  </a:lnTo>
                  <a:lnTo>
                    <a:pt x="82" y="112"/>
                  </a:lnTo>
                  <a:lnTo>
                    <a:pt x="82" y="113"/>
                  </a:lnTo>
                  <a:lnTo>
                    <a:pt x="81" y="114"/>
                  </a:lnTo>
                  <a:lnTo>
                    <a:pt x="82" y="115"/>
                  </a:lnTo>
                  <a:lnTo>
                    <a:pt x="84" y="118"/>
                  </a:lnTo>
                  <a:lnTo>
                    <a:pt x="84" y="119"/>
                  </a:lnTo>
                  <a:lnTo>
                    <a:pt x="83" y="121"/>
                  </a:lnTo>
                  <a:lnTo>
                    <a:pt x="82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4" y="121"/>
                  </a:lnTo>
                  <a:lnTo>
                    <a:pt x="72" y="116"/>
                  </a:lnTo>
                  <a:lnTo>
                    <a:pt x="71" y="115"/>
                  </a:lnTo>
                  <a:lnTo>
                    <a:pt x="70" y="114"/>
                  </a:lnTo>
                  <a:lnTo>
                    <a:pt x="67" y="114"/>
                  </a:lnTo>
                  <a:lnTo>
                    <a:pt x="64" y="111"/>
                  </a:lnTo>
                  <a:lnTo>
                    <a:pt x="60" y="109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6" y="103"/>
                  </a:lnTo>
                  <a:lnTo>
                    <a:pt x="56" y="100"/>
                  </a:lnTo>
                  <a:lnTo>
                    <a:pt x="55" y="98"/>
                  </a:lnTo>
                  <a:lnTo>
                    <a:pt x="53" y="97"/>
                  </a:lnTo>
                  <a:lnTo>
                    <a:pt x="52" y="97"/>
                  </a:lnTo>
                  <a:lnTo>
                    <a:pt x="48" y="92"/>
                  </a:lnTo>
                  <a:lnTo>
                    <a:pt x="45" y="90"/>
                  </a:lnTo>
                  <a:lnTo>
                    <a:pt x="44" y="89"/>
                  </a:lnTo>
                  <a:lnTo>
                    <a:pt x="37" y="87"/>
                  </a:lnTo>
                  <a:lnTo>
                    <a:pt x="33" y="85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5" y="85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3" y="80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2" y="76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4" y="71"/>
                  </a:lnTo>
                  <a:lnTo>
                    <a:pt x="23" y="72"/>
                  </a:lnTo>
                  <a:lnTo>
                    <a:pt x="22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2" y="70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18" y="73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7" y="79"/>
                  </a:lnTo>
                  <a:lnTo>
                    <a:pt x="19" y="81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20" y="83"/>
                  </a:lnTo>
                  <a:lnTo>
                    <a:pt x="17" y="82"/>
                  </a:lnTo>
                  <a:lnTo>
                    <a:pt x="13" y="85"/>
                  </a:lnTo>
                  <a:lnTo>
                    <a:pt x="10" y="88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2" y="93"/>
                  </a:lnTo>
                  <a:lnTo>
                    <a:pt x="13" y="93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6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6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8" y="75"/>
                  </a:lnTo>
                  <a:lnTo>
                    <a:pt x="9" y="72"/>
                  </a:lnTo>
                  <a:lnTo>
                    <a:pt x="10" y="70"/>
                  </a:lnTo>
                  <a:lnTo>
                    <a:pt x="13" y="57"/>
                  </a:lnTo>
                  <a:lnTo>
                    <a:pt x="16" y="52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6" y="41"/>
                  </a:lnTo>
                  <a:lnTo>
                    <a:pt x="13" y="33"/>
                  </a:lnTo>
                  <a:lnTo>
                    <a:pt x="9" y="29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17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6" y="44"/>
                  </a:lnTo>
                  <a:lnTo>
                    <a:pt x="27" y="47"/>
                  </a:lnTo>
                  <a:lnTo>
                    <a:pt x="31" y="53"/>
                  </a:lnTo>
                  <a:lnTo>
                    <a:pt x="33" y="56"/>
                  </a:lnTo>
                  <a:lnTo>
                    <a:pt x="36" y="58"/>
                  </a:lnTo>
                  <a:lnTo>
                    <a:pt x="38" y="62"/>
                  </a:lnTo>
                  <a:lnTo>
                    <a:pt x="40" y="63"/>
                  </a:lnTo>
                  <a:lnTo>
                    <a:pt x="42" y="66"/>
                  </a:lnTo>
                  <a:lnTo>
                    <a:pt x="45" y="70"/>
                  </a:lnTo>
                  <a:lnTo>
                    <a:pt x="46" y="71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49" y="71"/>
                  </a:lnTo>
                  <a:lnTo>
                    <a:pt x="49" y="70"/>
                  </a:lnTo>
                  <a:lnTo>
                    <a:pt x="46" y="66"/>
                  </a:lnTo>
                  <a:lnTo>
                    <a:pt x="41" y="62"/>
                  </a:lnTo>
                  <a:lnTo>
                    <a:pt x="39" y="59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5"/>
                  </a:lnTo>
                  <a:lnTo>
                    <a:pt x="34" y="51"/>
                  </a:lnTo>
                  <a:lnTo>
                    <a:pt x="32" y="48"/>
                  </a:lnTo>
                  <a:lnTo>
                    <a:pt x="28" y="41"/>
                  </a:lnTo>
                  <a:lnTo>
                    <a:pt x="24" y="37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9" y="28"/>
                  </a:lnTo>
                  <a:lnTo>
                    <a:pt x="17" y="29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68" y="33"/>
                  </a:lnTo>
                  <a:lnTo>
                    <a:pt x="71" y="32"/>
                  </a:lnTo>
                  <a:lnTo>
                    <a:pt x="73" y="32"/>
                  </a:lnTo>
                  <a:lnTo>
                    <a:pt x="75" y="32"/>
                  </a:lnTo>
                  <a:lnTo>
                    <a:pt x="76" y="33"/>
                  </a:lnTo>
                  <a:lnTo>
                    <a:pt x="79" y="36"/>
                  </a:lnTo>
                  <a:lnTo>
                    <a:pt x="80" y="36"/>
                  </a:lnTo>
                  <a:lnTo>
                    <a:pt x="82" y="36"/>
                  </a:lnTo>
                  <a:lnTo>
                    <a:pt x="85" y="36"/>
                  </a:lnTo>
                  <a:lnTo>
                    <a:pt x="89" y="38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6" y="39"/>
                  </a:lnTo>
                  <a:lnTo>
                    <a:pt x="98" y="38"/>
                  </a:lnTo>
                  <a:lnTo>
                    <a:pt x="103" y="38"/>
                  </a:lnTo>
                  <a:lnTo>
                    <a:pt x="104" y="37"/>
                  </a:lnTo>
                  <a:lnTo>
                    <a:pt x="109" y="38"/>
                  </a:lnTo>
                  <a:lnTo>
                    <a:pt x="110" y="39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5" y="47"/>
                  </a:lnTo>
                  <a:lnTo>
                    <a:pt x="117" y="48"/>
                  </a:lnTo>
                  <a:close/>
                </a:path>
              </a:pathLst>
            </a:custGeom>
            <a:solidFill>
              <a:srgbClr val="0070C0"/>
            </a:solidFill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3" name="Freeform 104"/>
            <p:cNvSpPr>
              <a:spLocks/>
            </p:cNvSpPr>
            <p:nvPr/>
          </p:nvSpPr>
          <p:spPr bwMode="auto">
            <a:xfrm>
              <a:off x="3679826" y="2874963"/>
              <a:ext cx="579438" cy="280988"/>
            </a:xfrm>
            <a:custGeom>
              <a:avLst/>
              <a:gdLst>
                <a:gd name="T0" fmla="*/ 199 w 365"/>
                <a:gd name="T1" fmla="*/ 1 h 177"/>
                <a:gd name="T2" fmla="*/ 171 w 365"/>
                <a:gd name="T3" fmla="*/ 22 h 177"/>
                <a:gd name="T4" fmla="*/ 157 w 365"/>
                <a:gd name="T5" fmla="*/ 34 h 177"/>
                <a:gd name="T6" fmla="*/ 143 w 365"/>
                <a:gd name="T7" fmla="*/ 42 h 177"/>
                <a:gd name="T8" fmla="*/ 138 w 365"/>
                <a:gd name="T9" fmla="*/ 46 h 177"/>
                <a:gd name="T10" fmla="*/ 129 w 365"/>
                <a:gd name="T11" fmla="*/ 56 h 177"/>
                <a:gd name="T12" fmla="*/ 126 w 365"/>
                <a:gd name="T13" fmla="*/ 60 h 177"/>
                <a:gd name="T14" fmla="*/ 122 w 365"/>
                <a:gd name="T15" fmla="*/ 64 h 177"/>
                <a:gd name="T16" fmla="*/ 124 w 365"/>
                <a:gd name="T17" fmla="*/ 68 h 177"/>
                <a:gd name="T18" fmla="*/ 119 w 365"/>
                <a:gd name="T19" fmla="*/ 75 h 177"/>
                <a:gd name="T20" fmla="*/ 112 w 365"/>
                <a:gd name="T21" fmla="*/ 85 h 177"/>
                <a:gd name="T22" fmla="*/ 108 w 365"/>
                <a:gd name="T23" fmla="*/ 89 h 177"/>
                <a:gd name="T24" fmla="*/ 98 w 365"/>
                <a:gd name="T25" fmla="*/ 89 h 177"/>
                <a:gd name="T26" fmla="*/ 85 w 365"/>
                <a:gd name="T27" fmla="*/ 82 h 177"/>
                <a:gd name="T28" fmla="*/ 73 w 365"/>
                <a:gd name="T29" fmla="*/ 88 h 177"/>
                <a:gd name="T30" fmla="*/ 63 w 365"/>
                <a:gd name="T31" fmla="*/ 87 h 177"/>
                <a:gd name="T32" fmla="*/ 49 w 365"/>
                <a:gd name="T33" fmla="*/ 82 h 177"/>
                <a:gd name="T34" fmla="*/ 41 w 365"/>
                <a:gd name="T35" fmla="*/ 79 h 177"/>
                <a:gd name="T36" fmla="*/ 33 w 365"/>
                <a:gd name="T37" fmla="*/ 86 h 177"/>
                <a:gd name="T38" fmla="*/ 19 w 365"/>
                <a:gd name="T39" fmla="*/ 102 h 177"/>
                <a:gd name="T40" fmla="*/ 5 w 365"/>
                <a:gd name="T41" fmla="*/ 163 h 177"/>
                <a:gd name="T42" fmla="*/ 2 w 365"/>
                <a:gd name="T43" fmla="*/ 171 h 177"/>
                <a:gd name="T44" fmla="*/ 83 w 365"/>
                <a:gd name="T45" fmla="*/ 177 h 177"/>
                <a:gd name="T46" fmla="*/ 92 w 365"/>
                <a:gd name="T47" fmla="*/ 161 h 177"/>
                <a:gd name="T48" fmla="*/ 96 w 365"/>
                <a:gd name="T49" fmla="*/ 151 h 177"/>
                <a:gd name="T50" fmla="*/ 98 w 365"/>
                <a:gd name="T51" fmla="*/ 145 h 177"/>
                <a:gd name="T52" fmla="*/ 102 w 365"/>
                <a:gd name="T53" fmla="*/ 141 h 177"/>
                <a:gd name="T54" fmla="*/ 105 w 365"/>
                <a:gd name="T55" fmla="*/ 135 h 177"/>
                <a:gd name="T56" fmla="*/ 108 w 365"/>
                <a:gd name="T57" fmla="*/ 126 h 177"/>
                <a:gd name="T58" fmla="*/ 111 w 365"/>
                <a:gd name="T59" fmla="*/ 119 h 177"/>
                <a:gd name="T60" fmla="*/ 118 w 365"/>
                <a:gd name="T61" fmla="*/ 117 h 177"/>
                <a:gd name="T62" fmla="*/ 125 w 365"/>
                <a:gd name="T63" fmla="*/ 115 h 177"/>
                <a:gd name="T64" fmla="*/ 135 w 365"/>
                <a:gd name="T65" fmla="*/ 108 h 177"/>
                <a:gd name="T66" fmla="*/ 155 w 365"/>
                <a:gd name="T67" fmla="*/ 107 h 177"/>
                <a:gd name="T68" fmla="*/ 156 w 365"/>
                <a:gd name="T69" fmla="*/ 102 h 177"/>
                <a:gd name="T70" fmla="*/ 162 w 365"/>
                <a:gd name="T71" fmla="*/ 97 h 177"/>
                <a:gd name="T72" fmla="*/ 172 w 365"/>
                <a:gd name="T73" fmla="*/ 93 h 177"/>
                <a:gd name="T74" fmla="*/ 182 w 365"/>
                <a:gd name="T75" fmla="*/ 92 h 177"/>
                <a:gd name="T76" fmla="*/ 186 w 365"/>
                <a:gd name="T77" fmla="*/ 93 h 177"/>
                <a:gd name="T78" fmla="*/ 193 w 365"/>
                <a:gd name="T79" fmla="*/ 97 h 177"/>
                <a:gd name="T80" fmla="*/ 197 w 365"/>
                <a:gd name="T81" fmla="*/ 101 h 177"/>
                <a:gd name="T82" fmla="*/ 207 w 365"/>
                <a:gd name="T83" fmla="*/ 108 h 177"/>
                <a:gd name="T84" fmla="*/ 213 w 365"/>
                <a:gd name="T85" fmla="*/ 112 h 177"/>
                <a:gd name="T86" fmla="*/ 220 w 365"/>
                <a:gd name="T87" fmla="*/ 115 h 177"/>
                <a:gd name="T88" fmla="*/ 225 w 365"/>
                <a:gd name="T89" fmla="*/ 117 h 177"/>
                <a:gd name="T90" fmla="*/ 243 w 365"/>
                <a:gd name="T91" fmla="*/ 107 h 177"/>
                <a:gd name="T92" fmla="*/ 252 w 365"/>
                <a:gd name="T93" fmla="*/ 98 h 177"/>
                <a:gd name="T94" fmla="*/ 255 w 365"/>
                <a:gd name="T95" fmla="*/ 92 h 177"/>
                <a:gd name="T96" fmla="*/ 302 w 365"/>
                <a:gd name="T97" fmla="*/ 86 h 177"/>
                <a:gd name="T98" fmla="*/ 323 w 365"/>
                <a:gd name="T99" fmla="*/ 82 h 177"/>
                <a:gd name="T100" fmla="*/ 330 w 365"/>
                <a:gd name="T101" fmla="*/ 76 h 177"/>
                <a:gd name="T102" fmla="*/ 364 w 365"/>
                <a:gd name="T103" fmla="*/ 61 h 177"/>
                <a:gd name="T104" fmla="*/ 364 w 365"/>
                <a:gd name="T105" fmla="*/ 46 h 177"/>
                <a:gd name="T106" fmla="*/ 364 w 365"/>
                <a:gd name="T107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" h="177">
                  <a:moveTo>
                    <a:pt x="364" y="1"/>
                  </a:moveTo>
                  <a:lnTo>
                    <a:pt x="280" y="0"/>
                  </a:lnTo>
                  <a:lnTo>
                    <a:pt x="226" y="1"/>
                  </a:lnTo>
                  <a:lnTo>
                    <a:pt x="199" y="1"/>
                  </a:lnTo>
                  <a:lnTo>
                    <a:pt x="181" y="13"/>
                  </a:lnTo>
                  <a:lnTo>
                    <a:pt x="176" y="19"/>
                  </a:lnTo>
                  <a:lnTo>
                    <a:pt x="175" y="19"/>
                  </a:lnTo>
                  <a:lnTo>
                    <a:pt x="171" y="22"/>
                  </a:lnTo>
                  <a:lnTo>
                    <a:pt x="166" y="26"/>
                  </a:lnTo>
                  <a:lnTo>
                    <a:pt x="162" y="27"/>
                  </a:lnTo>
                  <a:lnTo>
                    <a:pt x="159" y="31"/>
                  </a:lnTo>
                  <a:lnTo>
                    <a:pt x="157" y="34"/>
                  </a:lnTo>
                  <a:lnTo>
                    <a:pt x="153" y="36"/>
                  </a:lnTo>
                  <a:lnTo>
                    <a:pt x="151" y="39"/>
                  </a:lnTo>
                  <a:lnTo>
                    <a:pt x="145" y="41"/>
                  </a:lnTo>
                  <a:lnTo>
                    <a:pt x="143" y="42"/>
                  </a:lnTo>
                  <a:lnTo>
                    <a:pt x="143" y="43"/>
                  </a:lnTo>
                  <a:lnTo>
                    <a:pt x="142" y="45"/>
                  </a:lnTo>
                  <a:lnTo>
                    <a:pt x="141" y="45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36" y="49"/>
                  </a:lnTo>
                  <a:lnTo>
                    <a:pt x="130" y="54"/>
                  </a:lnTo>
                  <a:lnTo>
                    <a:pt x="129" y="56"/>
                  </a:lnTo>
                  <a:lnTo>
                    <a:pt x="128" y="56"/>
                  </a:lnTo>
                  <a:lnTo>
                    <a:pt x="127" y="57"/>
                  </a:lnTo>
                  <a:lnTo>
                    <a:pt x="126" y="59"/>
                  </a:lnTo>
                  <a:lnTo>
                    <a:pt x="126" y="60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3" y="63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3" y="65"/>
                  </a:lnTo>
                  <a:lnTo>
                    <a:pt x="124" y="67"/>
                  </a:lnTo>
                  <a:lnTo>
                    <a:pt x="124" y="68"/>
                  </a:lnTo>
                  <a:lnTo>
                    <a:pt x="123" y="69"/>
                  </a:lnTo>
                  <a:lnTo>
                    <a:pt x="122" y="71"/>
                  </a:lnTo>
                  <a:lnTo>
                    <a:pt x="120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5" y="79"/>
                  </a:lnTo>
                  <a:lnTo>
                    <a:pt x="114" y="81"/>
                  </a:lnTo>
                  <a:lnTo>
                    <a:pt x="112" y="85"/>
                  </a:lnTo>
                  <a:lnTo>
                    <a:pt x="112" y="87"/>
                  </a:lnTo>
                  <a:lnTo>
                    <a:pt x="111" y="89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5" y="90"/>
                  </a:lnTo>
                  <a:lnTo>
                    <a:pt x="103" y="91"/>
                  </a:lnTo>
                  <a:lnTo>
                    <a:pt x="101" y="91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2" y="86"/>
                  </a:lnTo>
                  <a:lnTo>
                    <a:pt x="89" y="84"/>
                  </a:lnTo>
                  <a:lnTo>
                    <a:pt x="85" y="82"/>
                  </a:lnTo>
                  <a:lnTo>
                    <a:pt x="81" y="84"/>
                  </a:lnTo>
                  <a:lnTo>
                    <a:pt x="77" y="87"/>
                  </a:lnTo>
                  <a:lnTo>
                    <a:pt x="75" y="87"/>
                  </a:lnTo>
                  <a:lnTo>
                    <a:pt x="73" y="88"/>
                  </a:lnTo>
                  <a:lnTo>
                    <a:pt x="70" y="87"/>
                  </a:lnTo>
                  <a:lnTo>
                    <a:pt x="67" y="87"/>
                  </a:lnTo>
                  <a:lnTo>
                    <a:pt x="65" y="87"/>
                  </a:lnTo>
                  <a:lnTo>
                    <a:pt x="63" y="87"/>
                  </a:lnTo>
                  <a:lnTo>
                    <a:pt x="61" y="86"/>
                  </a:lnTo>
                  <a:lnTo>
                    <a:pt x="59" y="85"/>
                  </a:lnTo>
                  <a:lnTo>
                    <a:pt x="52" y="83"/>
                  </a:lnTo>
                  <a:lnTo>
                    <a:pt x="49" y="82"/>
                  </a:lnTo>
                  <a:lnTo>
                    <a:pt x="48" y="80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28" y="88"/>
                  </a:lnTo>
                  <a:lnTo>
                    <a:pt x="24" y="91"/>
                  </a:lnTo>
                  <a:lnTo>
                    <a:pt x="19" y="93"/>
                  </a:lnTo>
                  <a:lnTo>
                    <a:pt x="19" y="102"/>
                  </a:lnTo>
                  <a:lnTo>
                    <a:pt x="18" y="113"/>
                  </a:lnTo>
                  <a:lnTo>
                    <a:pt x="5" y="113"/>
                  </a:lnTo>
                  <a:lnTo>
                    <a:pt x="5" y="148"/>
                  </a:lnTo>
                  <a:lnTo>
                    <a:pt x="5" y="163"/>
                  </a:lnTo>
                  <a:lnTo>
                    <a:pt x="0" y="163"/>
                  </a:lnTo>
                  <a:lnTo>
                    <a:pt x="1" y="165"/>
                  </a:lnTo>
                  <a:lnTo>
                    <a:pt x="0" y="170"/>
                  </a:lnTo>
                  <a:lnTo>
                    <a:pt x="2" y="171"/>
                  </a:lnTo>
                  <a:lnTo>
                    <a:pt x="8" y="171"/>
                  </a:lnTo>
                  <a:lnTo>
                    <a:pt x="21" y="171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6" y="172"/>
                  </a:lnTo>
                  <a:lnTo>
                    <a:pt x="89" y="169"/>
                  </a:lnTo>
                  <a:lnTo>
                    <a:pt x="90" y="166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4" y="156"/>
                  </a:lnTo>
                  <a:lnTo>
                    <a:pt x="95" y="153"/>
                  </a:lnTo>
                  <a:lnTo>
                    <a:pt x="96" y="151"/>
                  </a:lnTo>
                  <a:lnTo>
                    <a:pt x="96" y="149"/>
                  </a:lnTo>
                  <a:lnTo>
                    <a:pt x="97" y="148"/>
                  </a:lnTo>
                  <a:lnTo>
                    <a:pt x="99" y="147"/>
                  </a:lnTo>
                  <a:lnTo>
                    <a:pt x="98" y="145"/>
                  </a:lnTo>
                  <a:lnTo>
                    <a:pt x="98" y="146"/>
                  </a:lnTo>
                  <a:lnTo>
                    <a:pt x="99" y="144"/>
                  </a:lnTo>
                  <a:lnTo>
                    <a:pt x="101" y="142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105" y="140"/>
                  </a:lnTo>
                  <a:lnTo>
                    <a:pt x="105" y="138"/>
                  </a:lnTo>
                  <a:lnTo>
                    <a:pt x="105" y="135"/>
                  </a:lnTo>
                  <a:lnTo>
                    <a:pt x="107" y="133"/>
                  </a:lnTo>
                  <a:lnTo>
                    <a:pt x="106" y="132"/>
                  </a:lnTo>
                  <a:lnTo>
                    <a:pt x="105" y="128"/>
                  </a:lnTo>
                  <a:lnTo>
                    <a:pt x="108" y="126"/>
                  </a:lnTo>
                  <a:lnTo>
                    <a:pt x="108" y="123"/>
                  </a:lnTo>
                  <a:lnTo>
                    <a:pt x="108" y="122"/>
                  </a:lnTo>
                  <a:lnTo>
                    <a:pt x="108" y="120"/>
                  </a:lnTo>
                  <a:lnTo>
                    <a:pt x="111" y="119"/>
                  </a:lnTo>
                  <a:lnTo>
                    <a:pt x="112" y="118"/>
                  </a:lnTo>
                  <a:lnTo>
                    <a:pt x="114" y="118"/>
                  </a:lnTo>
                  <a:lnTo>
                    <a:pt x="115" y="118"/>
                  </a:lnTo>
                  <a:lnTo>
                    <a:pt x="118" y="117"/>
                  </a:lnTo>
                  <a:lnTo>
                    <a:pt x="120" y="117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5" y="111"/>
                  </a:lnTo>
                  <a:lnTo>
                    <a:pt x="135" y="108"/>
                  </a:lnTo>
                  <a:lnTo>
                    <a:pt x="136" y="107"/>
                  </a:lnTo>
                  <a:lnTo>
                    <a:pt x="137" y="107"/>
                  </a:lnTo>
                  <a:lnTo>
                    <a:pt x="146" y="107"/>
                  </a:lnTo>
                  <a:lnTo>
                    <a:pt x="155" y="107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59" y="101"/>
                  </a:lnTo>
                  <a:lnTo>
                    <a:pt x="160" y="100"/>
                  </a:lnTo>
                  <a:lnTo>
                    <a:pt x="162" y="97"/>
                  </a:lnTo>
                  <a:lnTo>
                    <a:pt x="166" y="94"/>
                  </a:lnTo>
                  <a:lnTo>
                    <a:pt x="166" y="93"/>
                  </a:lnTo>
                  <a:lnTo>
                    <a:pt x="167" y="93"/>
                  </a:lnTo>
                  <a:lnTo>
                    <a:pt x="172" y="93"/>
                  </a:lnTo>
                  <a:lnTo>
                    <a:pt x="175" y="93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3" y="92"/>
                  </a:lnTo>
                  <a:lnTo>
                    <a:pt x="184" y="93"/>
                  </a:lnTo>
                  <a:lnTo>
                    <a:pt x="185" y="92"/>
                  </a:lnTo>
                  <a:lnTo>
                    <a:pt x="186" y="93"/>
                  </a:lnTo>
                  <a:lnTo>
                    <a:pt x="189" y="97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7"/>
                  </a:lnTo>
                  <a:lnTo>
                    <a:pt x="195" y="97"/>
                  </a:lnTo>
                  <a:lnTo>
                    <a:pt x="196" y="97"/>
                  </a:lnTo>
                  <a:lnTo>
                    <a:pt x="197" y="98"/>
                  </a:lnTo>
                  <a:lnTo>
                    <a:pt x="197" y="101"/>
                  </a:lnTo>
                  <a:lnTo>
                    <a:pt x="197" y="104"/>
                  </a:lnTo>
                  <a:lnTo>
                    <a:pt x="204" y="106"/>
                  </a:lnTo>
                  <a:lnTo>
                    <a:pt x="206" y="107"/>
                  </a:lnTo>
                  <a:lnTo>
                    <a:pt x="207" y="108"/>
                  </a:lnTo>
                  <a:lnTo>
                    <a:pt x="209" y="109"/>
                  </a:lnTo>
                  <a:lnTo>
                    <a:pt x="210" y="109"/>
                  </a:lnTo>
                  <a:lnTo>
                    <a:pt x="211" y="110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19" y="113"/>
                  </a:lnTo>
                  <a:lnTo>
                    <a:pt x="220" y="115"/>
                  </a:lnTo>
                  <a:lnTo>
                    <a:pt x="221" y="116"/>
                  </a:lnTo>
                  <a:lnTo>
                    <a:pt x="222" y="117"/>
                  </a:lnTo>
                  <a:lnTo>
                    <a:pt x="224" y="118"/>
                  </a:lnTo>
                  <a:lnTo>
                    <a:pt x="225" y="117"/>
                  </a:lnTo>
                  <a:lnTo>
                    <a:pt x="226" y="117"/>
                  </a:lnTo>
                  <a:lnTo>
                    <a:pt x="235" y="113"/>
                  </a:lnTo>
                  <a:lnTo>
                    <a:pt x="239" y="111"/>
                  </a:lnTo>
                  <a:lnTo>
                    <a:pt x="243" y="107"/>
                  </a:lnTo>
                  <a:lnTo>
                    <a:pt x="246" y="105"/>
                  </a:lnTo>
                  <a:lnTo>
                    <a:pt x="249" y="104"/>
                  </a:lnTo>
                  <a:lnTo>
                    <a:pt x="251" y="101"/>
                  </a:lnTo>
                  <a:lnTo>
                    <a:pt x="252" y="98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5" y="93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8" y="85"/>
                  </a:lnTo>
                  <a:lnTo>
                    <a:pt x="260" y="84"/>
                  </a:lnTo>
                  <a:lnTo>
                    <a:pt x="302" y="86"/>
                  </a:lnTo>
                  <a:lnTo>
                    <a:pt x="308" y="84"/>
                  </a:lnTo>
                  <a:lnTo>
                    <a:pt x="319" y="84"/>
                  </a:lnTo>
                  <a:lnTo>
                    <a:pt x="320" y="82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7" y="80"/>
                  </a:lnTo>
                  <a:lnTo>
                    <a:pt x="327" y="76"/>
                  </a:lnTo>
                  <a:lnTo>
                    <a:pt x="330" y="76"/>
                  </a:lnTo>
                  <a:lnTo>
                    <a:pt x="330" y="73"/>
                  </a:lnTo>
                  <a:lnTo>
                    <a:pt x="364" y="74"/>
                  </a:lnTo>
                  <a:lnTo>
                    <a:pt x="365" y="61"/>
                  </a:lnTo>
                  <a:lnTo>
                    <a:pt x="364" y="61"/>
                  </a:lnTo>
                  <a:lnTo>
                    <a:pt x="364" y="54"/>
                  </a:lnTo>
                  <a:lnTo>
                    <a:pt x="364" y="49"/>
                  </a:lnTo>
                  <a:lnTo>
                    <a:pt x="364" y="47"/>
                  </a:lnTo>
                  <a:lnTo>
                    <a:pt x="364" y="46"/>
                  </a:lnTo>
                  <a:lnTo>
                    <a:pt x="365" y="35"/>
                  </a:lnTo>
                  <a:lnTo>
                    <a:pt x="364" y="27"/>
                  </a:lnTo>
                  <a:lnTo>
                    <a:pt x="365" y="6"/>
                  </a:lnTo>
                  <a:lnTo>
                    <a:pt x="364" y="1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4" name="Freeform 106"/>
            <p:cNvSpPr>
              <a:spLocks/>
            </p:cNvSpPr>
            <p:nvPr/>
          </p:nvSpPr>
          <p:spPr bwMode="auto">
            <a:xfrm>
              <a:off x="3852864" y="2662238"/>
              <a:ext cx="404813" cy="177800"/>
            </a:xfrm>
            <a:custGeom>
              <a:avLst/>
              <a:gdLst>
                <a:gd name="T0" fmla="*/ 255 w 255"/>
                <a:gd name="T1" fmla="*/ 88 h 112"/>
                <a:gd name="T2" fmla="*/ 255 w 255"/>
                <a:gd name="T3" fmla="*/ 41 h 112"/>
                <a:gd name="T4" fmla="*/ 255 w 255"/>
                <a:gd name="T5" fmla="*/ 23 h 112"/>
                <a:gd name="T6" fmla="*/ 251 w 255"/>
                <a:gd name="T7" fmla="*/ 15 h 112"/>
                <a:gd name="T8" fmla="*/ 245 w 255"/>
                <a:gd name="T9" fmla="*/ 18 h 112"/>
                <a:gd name="T10" fmla="*/ 220 w 255"/>
                <a:gd name="T11" fmla="*/ 18 h 112"/>
                <a:gd name="T12" fmla="*/ 142 w 255"/>
                <a:gd name="T13" fmla="*/ 21 h 112"/>
                <a:gd name="T14" fmla="*/ 98 w 255"/>
                <a:gd name="T15" fmla="*/ 21 h 112"/>
                <a:gd name="T16" fmla="*/ 95 w 255"/>
                <a:gd name="T17" fmla="*/ 24 h 112"/>
                <a:gd name="T18" fmla="*/ 90 w 255"/>
                <a:gd name="T19" fmla="*/ 27 h 112"/>
                <a:gd name="T20" fmla="*/ 81 w 255"/>
                <a:gd name="T21" fmla="*/ 21 h 112"/>
                <a:gd name="T22" fmla="*/ 80 w 255"/>
                <a:gd name="T23" fmla="*/ 20 h 112"/>
                <a:gd name="T24" fmla="*/ 77 w 255"/>
                <a:gd name="T25" fmla="*/ 19 h 112"/>
                <a:gd name="T26" fmla="*/ 70 w 255"/>
                <a:gd name="T27" fmla="*/ 17 h 112"/>
                <a:gd name="T28" fmla="*/ 61 w 255"/>
                <a:gd name="T29" fmla="*/ 18 h 112"/>
                <a:gd name="T30" fmla="*/ 57 w 255"/>
                <a:gd name="T31" fmla="*/ 14 h 112"/>
                <a:gd name="T32" fmla="*/ 51 w 255"/>
                <a:gd name="T33" fmla="*/ 6 h 112"/>
                <a:gd name="T34" fmla="*/ 45 w 255"/>
                <a:gd name="T35" fmla="*/ 0 h 112"/>
                <a:gd name="T36" fmla="*/ 41 w 255"/>
                <a:gd name="T37" fmla="*/ 1 h 112"/>
                <a:gd name="T38" fmla="*/ 38 w 255"/>
                <a:gd name="T39" fmla="*/ 5 h 112"/>
                <a:gd name="T40" fmla="*/ 30 w 255"/>
                <a:gd name="T41" fmla="*/ 7 h 112"/>
                <a:gd name="T42" fmla="*/ 28 w 255"/>
                <a:gd name="T43" fmla="*/ 12 h 112"/>
                <a:gd name="T44" fmla="*/ 27 w 255"/>
                <a:gd name="T45" fmla="*/ 23 h 112"/>
                <a:gd name="T46" fmla="*/ 16 w 255"/>
                <a:gd name="T47" fmla="*/ 37 h 112"/>
                <a:gd name="T48" fmla="*/ 10 w 255"/>
                <a:gd name="T49" fmla="*/ 54 h 112"/>
                <a:gd name="T50" fmla="*/ 2 w 255"/>
                <a:gd name="T51" fmla="*/ 68 h 112"/>
                <a:gd name="T52" fmla="*/ 0 w 255"/>
                <a:gd name="T53" fmla="*/ 75 h 112"/>
                <a:gd name="T54" fmla="*/ 5 w 255"/>
                <a:gd name="T55" fmla="*/ 80 h 112"/>
                <a:gd name="T56" fmla="*/ 6 w 255"/>
                <a:gd name="T57" fmla="*/ 112 h 112"/>
                <a:gd name="T58" fmla="*/ 9 w 255"/>
                <a:gd name="T59" fmla="*/ 112 h 112"/>
                <a:gd name="T60" fmla="*/ 14 w 255"/>
                <a:gd name="T61" fmla="*/ 106 h 112"/>
                <a:gd name="T62" fmla="*/ 22 w 255"/>
                <a:gd name="T63" fmla="*/ 105 h 112"/>
                <a:gd name="T64" fmla="*/ 28 w 255"/>
                <a:gd name="T65" fmla="*/ 103 h 112"/>
                <a:gd name="T66" fmla="*/ 36 w 255"/>
                <a:gd name="T67" fmla="*/ 102 h 112"/>
                <a:gd name="T68" fmla="*/ 51 w 255"/>
                <a:gd name="T69" fmla="*/ 98 h 112"/>
                <a:gd name="T70" fmla="*/ 54 w 255"/>
                <a:gd name="T71" fmla="*/ 99 h 112"/>
                <a:gd name="T72" fmla="*/ 60 w 255"/>
                <a:gd name="T73" fmla="*/ 97 h 112"/>
                <a:gd name="T74" fmla="*/ 71 w 255"/>
                <a:gd name="T75" fmla="*/ 94 h 112"/>
                <a:gd name="T76" fmla="*/ 76 w 255"/>
                <a:gd name="T77" fmla="*/ 89 h 112"/>
                <a:gd name="T78" fmla="*/ 79 w 255"/>
                <a:gd name="T79" fmla="*/ 87 h 112"/>
                <a:gd name="T80" fmla="*/ 81 w 255"/>
                <a:gd name="T81" fmla="*/ 84 h 112"/>
                <a:gd name="T82" fmla="*/ 83 w 255"/>
                <a:gd name="T83" fmla="*/ 80 h 112"/>
                <a:gd name="T84" fmla="*/ 88 w 255"/>
                <a:gd name="T85" fmla="*/ 79 h 112"/>
                <a:gd name="T86" fmla="*/ 92 w 255"/>
                <a:gd name="T87" fmla="*/ 75 h 112"/>
                <a:gd name="T88" fmla="*/ 95 w 255"/>
                <a:gd name="T89" fmla="*/ 74 h 112"/>
                <a:gd name="T90" fmla="*/ 102 w 255"/>
                <a:gd name="T91" fmla="*/ 75 h 112"/>
                <a:gd name="T92" fmla="*/ 110 w 255"/>
                <a:gd name="T93" fmla="*/ 74 h 112"/>
                <a:gd name="T94" fmla="*/ 112 w 255"/>
                <a:gd name="T95" fmla="*/ 73 h 112"/>
                <a:gd name="T96" fmla="*/ 118 w 255"/>
                <a:gd name="T97" fmla="*/ 77 h 112"/>
                <a:gd name="T98" fmla="*/ 120 w 255"/>
                <a:gd name="T99" fmla="*/ 80 h 112"/>
                <a:gd name="T100" fmla="*/ 124 w 255"/>
                <a:gd name="T101" fmla="*/ 85 h 112"/>
                <a:gd name="T102" fmla="*/ 125 w 255"/>
                <a:gd name="T103" fmla="*/ 87 h 112"/>
                <a:gd name="T104" fmla="*/ 126 w 255"/>
                <a:gd name="T105" fmla="*/ 91 h 112"/>
                <a:gd name="T106" fmla="*/ 129 w 255"/>
                <a:gd name="T107" fmla="*/ 94 h 112"/>
                <a:gd name="T108" fmla="*/ 134 w 255"/>
                <a:gd name="T109" fmla="*/ 97 h 112"/>
                <a:gd name="T110" fmla="*/ 170 w 255"/>
                <a:gd name="T111" fmla="*/ 96 h 112"/>
                <a:gd name="T112" fmla="*/ 190 w 255"/>
                <a:gd name="T113" fmla="*/ 96 h 112"/>
                <a:gd name="T114" fmla="*/ 222 w 255"/>
                <a:gd name="T115" fmla="*/ 96 h 112"/>
                <a:gd name="T116" fmla="*/ 255 w 255"/>
                <a:gd name="T1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112">
                  <a:moveTo>
                    <a:pt x="255" y="96"/>
                  </a:moveTo>
                  <a:lnTo>
                    <a:pt x="255" y="88"/>
                  </a:lnTo>
                  <a:lnTo>
                    <a:pt x="255" y="68"/>
                  </a:lnTo>
                  <a:lnTo>
                    <a:pt x="255" y="41"/>
                  </a:lnTo>
                  <a:lnTo>
                    <a:pt x="255" y="27"/>
                  </a:lnTo>
                  <a:lnTo>
                    <a:pt x="255" y="23"/>
                  </a:lnTo>
                  <a:lnTo>
                    <a:pt x="255" y="15"/>
                  </a:lnTo>
                  <a:lnTo>
                    <a:pt x="251" y="15"/>
                  </a:lnTo>
                  <a:lnTo>
                    <a:pt x="251" y="18"/>
                  </a:lnTo>
                  <a:lnTo>
                    <a:pt x="245" y="18"/>
                  </a:lnTo>
                  <a:lnTo>
                    <a:pt x="233" y="18"/>
                  </a:lnTo>
                  <a:lnTo>
                    <a:pt x="220" y="18"/>
                  </a:lnTo>
                  <a:lnTo>
                    <a:pt x="142" y="18"/>
                  </a:lnTo>
                  <a:lnTo>
                    <a:pt x="142" y="21"/>
                  </a:lnTo>
                  <a:lnTo>
                    <a:pt x="141" y="21"/>
                  </a:lnTo>
                  <a:lnTo>
                    <a:pt x="98" y="21"/>
                  </a:lnTo>
                  <a:lnTo>
                    <a:pt x="97" y="23"/>
                  </a:lnTo>
                  <a:lnTo>
                    <a:pt x="95" y="24"/>
                  </a:lnTo>
                  <a:lnTo>
                    <a:pt x="91" y="27"/>
                  </a:lnTo>
                  <a:lnTo>
                    <a:pt x="90" y="27"/>
                  </a:lnTo>
                  <a:lnTo>
                    <a:pt x="84" y="23"/>
                  </a:lnTo>
                  <a:lnTo>
                    <a:pt x="81" y="21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7" y="19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6" y="18"/>
                  </a:lnTo>
                  <a:lnTo>
                    <a:pt x="61" y="18"/>
                  </a:lnTo>
                  <a:lnTo>
                    <a:pt x="58" y="16"/>
                  </a:lnTo>
                  <a:lnTo>
                    <a:pt x="57" y="14"/>
                  </a:lnTo>
                  <a:lnTo>
                    <a:pt x="55" y="12"/>
                  </a:lnTo>
                  <a:lnTo>
                    <a:pt x="51" y="6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24" y="29"/>
                  </a:lnTo>
                  <a:lnTo>
                    <a:pt x="16" y="37"/>
                  </a:lnTo>
                  <a:lnTo>
                    <a:pt x="9" y="42"/>
                  </a:lnTo>
                  <a:lnTo>
                    <a:pt x="10" y="54"/>
                  </a:lnTo>
                  <a:lnTo>
                    <a:pt x="10" y="63"/>
                  </a:lnTo>
                  <a:lnTo>
                    <a:pt x="2" y="68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4" y="76"/>
                  </a:lnTo>
                  <a:lnTo>
                    <a:pt x="5" y="80"/>
                  </a:lnTo>
                  <a:lnTo>
                    <a:pt x="5" y="92"/>
                  </a:lnTo>
                  <a:lnTo>
                    <a:pt x="6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11" y="109"/>
                  </a:lnTo>
                  <a:lnTo>
                    <a:pt x="14" y="106"/>
                  </a:lnTo>
                  <a:lnTo>
                    <a:pt x="17" y="106"/>
                  </a:lnTo>
                  <a:lnTo>
                    <a:pt x="22" y="105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31" y="102"/>
                  </a:lnTo>
                  <a:lnTo>
                    <a:pt x="36" y="102"/>
                  </a:lnTo>
                  <a:lnTo>
                    <a:pt x="39" y="101"/>
                  </a:lnTo>
                  <a:lnTo>
                    <a:pt x="51" y="98"/>
                  </a:lnTo>
                  <a:lnTo>
                    <a:pt x="52" y="98"/>
                  </a:lnTo>
                  <a:lnTo>
                    <a:pt x="54" y="99"/>
                  </a:lnTo>
                  <a:lnTo>
                    <a:pt x="57" y="98"/>
                  </a:lnTo>
                  <a:lnTo>
                    <a:pt x="60" y="97"/>
                  </a:lnTo>
                  <a:lnTo>
                    <a:pt x="68" y="95"/>
                  </a:lnTo>
                  <a:lnTo>
                    <a:pt x="71" y="94"/>
                  </a:lnTo>
                  <a:lnTo>
                    <a:pt x="75" y="91"/>
                  </a:lnTo>
                  <a:lnTo>
                    <a:pt x="76" y="89"/>
                  </a:lnTo>
                  <a:lnTo>
                    <a:pt x="77" y="88"/>
                  </a:lnTo>
                  <a:lnTo>
                    <a:pt x="79" y="87"/>
                  </a:lnTo>
                  <a:lnTo>
                    <a:pt x="80" y="87"/>
                  </a:lnTo>
                  <a:lnTo>
                    <a:pt x="81" y="84"/>
                  </a:lnTo>
                  <a:lnTo>
                    <a:pt x="82" y="83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2" y="75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9" y="75"/>
                  </a:lnTo>
                  <a:lnTo>
                    <a:pt x="102" y="75"/>
                  </a:lnTo>
                  <a:lnTo>
                    <a:pt x="105" y="75"/>
                  </a:lnTo>
                  <a:lnTo>
                    <a:pt x="110" y="74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5" y="75"/>
                  </a:lnTo>
                  <a:lnTo>
                    <a:pt x="118" y="77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5" y="86"/>
                  </a:lnTo>
                  <a:lnTo>
                    <a:pt x="125" y="87"/>
                  </a:lnTo>
                  <a:lnTo>
                    <a:pt x="126" y="90"/>
                  </a:lnTo>
                  <a:lnTo>
                    <a:pt x="126" y="91"/>
                  </a:lnTo>
                  <a:lnTo>
                    <a:pt x="128" y="93"/>
                  </a:lnTo>
                  <a:lnTo>
                    <a:pt x="129" y="94"/>
                  </a:lnTo>
                  <a:lnTo>
                    <a:pt x="132" y="96"/>
                  </a:lnTo>
                  <a:lnTo>
                    <a:pt x="134" y="97"/>
                  </a:lnTo>
                  <a:lnTo>
                    <a:pt x="151" y="97"/>
                  </a:lnTo>
                  <a:lnTo>
                    <a:pt x="170" y="96"/>
                  </a:lnTo>
                  <a:lnTo>
                    <a:pt x="173" y="97"/>
                  </a:lnTo>
                  <a:lnTo>
                    <a:pt x="190" y="96"/>
                  </a:lnTo>
                  <a:lnTo>
                    <a:pt x="205" y="97"/>
                  </a:lnTo>
                  <a:lnTo>
                    <a:pt x="222" y="96"/>
                  </a:lnTo>
                  <a:lnTo>
                    <a:pt x="236" y="96"/>
                  </a:lnTo>
                  <a:lnTo>
                    <a:pt x="255" y="96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5" name="Freeform 108"/>
            <p:cNvSpPr>
              <a:spLocks/>
            </p:cNvSpPr>
            <p:nvPr/>
          </p:nvSpPr>
          <p:spPr bwMode="auto">
            <a:xfrm>
              <a:off x="3740151" y="2006601"/>
              <a:ext cx="517525" cy="684213"/>
            </a:xfrm>
            <a:custGeom>
              <a:avLst/>
              <a:gdLst>
                <a:gd name="T0" fmla="*/ 237 w 326"/>
                <a:gd name="T1" fmla="*/ 0 h 431"/>
                <a:gd name="T2" fmla="*/ 74 w 326"/>
                <a:gd name="T3" fmla="*/ 0 h 431"/>
                <a:gd name="T4" fmla="*/ 1 w 326"/>
                <a:gd name="T5" fmla="*/ 2 h 431"/>
                <a:gd name="T6" fmla="*/ 1 w 326"/>
                <a:gd name="T7" fmla="*/ 82 h 431"/>
                <a:gd name="T8" fmla="*/ 4 w 326"/>
                <a:gd name="T9" fmla="*/ 107 h 431"/>
                <a:gd name="T10" fmla="*/ 4 w 326"/>
                <a:gd name="T11" fmla="*/ 145 h 431"/>
                <a:gd name="T12" fmla="*/ 3 w 326"/>
                <a:gd name="T13" fmla="*/ 197 h 431"/>
                <a:gd name="T14" fmla="*/ 1 w 326"/>
                <a:gd name="T15" fmla="*/ 203 h 431"/>
                <a:gd name="T16" fmla="*/ 66 w 326"/>
                <a:gd name="T17" fmla="*/ 215 h 431"/>
                <a:gd name="T18" fmla="*/ 71 w 326"/>
                <a:gd name="T19" fmla="*/ 270 h 431"/>
                <a:gd name="T20" fmla="*/ 82 w 326"/>
                <a:gd name="T21" fmla="*/ 278 h 431"/>
                <a:gd name="T22" fmla="*/ 93 w 326"/>
                <a:gd name="T23" fmla="*/ 285 h 431"/>
                <a:gd name="T24" fmla="*/ 107 w 326"/>
                <a:gd name="T25" fmla="*/ 289 h 431"/>
                <a:gd name="T26" fmla="*/ 113 w 326"/>
                <a:gd name="T27" fmla="*/ 275 h 431"/>
                <a:gd name="T28" fmla="*/ 122 w 326"/>
                <a:gd name="T29" fmla="*/ 271 h 431"/>
                <a:gd name="T30" fmla="*/ 126 w 326"/>
                <a:gd name="T31" fmla="*/ 264 h 431"/>
                <a:gd name="T32" fmla="*/ 136 w 326"/>
                <a:gd name="T33" fmla="*/ 259 h 431"/>
                <a:gd name="T34" fmla="*/ 138 w 326"/>
                <a:gd name="T35" fmla="*/ 254 h 431"/>
                <a:gd name="T36" fmla="*/ 154 w 326"/>
                <a:gd name="T37" fmla="*/ 257 h 431"/>
                <a:gd name="T38" fmla="*/ 168 w 326"/>
                <a:gd name="T39" fmla="*/ 259 h 431"/>
                <a:gd name="T40" fmla="*/ 173 w 326"/>
                <a:gd name="T41" fmla="*/ 264 h 431"/>
                <a:gd name="T42" fmla="*/ 184 w 326"/>
                <a:gd name="T43" fmla="*/ 270 h 431"/>
                <a:gd name="T44" fmla="*/ 196 w 326"/>
                <a:gd name="T45" fmla="*/ 273 h 431"/>
                <a:gd name="T46" fmla="*/ 202 w 326"/>
                <a:gd name="T47" fmla="*/ 278 h 431"/>
                <a:gd name="T48" fmla="*/ 208 w 326"/>
                <a:gd name="T49" fmla="*/ 282 h 431"/>
                <a:gd name="T50" fmla="*/ 213 w 326"/>
                <a:gd name="T51" fmla="*/ 291 h 431"/>
                <a:gd name="T52" fmla="*/ 219 w 326"/>
                <a:gd name="T53" fmla="*/ 296 h 431"/>
                <a:gd name="T54" fmla="*/ 224 w 326"/>
                <a:gd name="T55" fmla="*/ 301 h 431"/>
                <a:gd name="T56" fmla="*/ 234 w 326"/>
                <a:gd name="T57" fmla="*/ 306 h 431"/>
                <a:gd name="T58" fmla="*/ 237 w 326"/>
                <a:gd name="T59" fmla="*/ 312 h 431"/>
                <a:gd name="T60" fmla="*/ 260 w 326"/>
                <a:gd name="T61" fmla="*/ 315 h 431"/>
                <a:gd name="T62" fmla="*/ 265 w 326"/>
                <a:gd name="T63" fmla="*/ 323 h 431"/>
                <a:gd name="T64" fmla="*/ 270 w 326"/>
                <a:gd name="T65" fmla="*/ 329 h 431"/>
                <a:gd name="T66" fmla="*/ 276 w 326"/>
                <a:gd name="T67" fmla="*/ 335 h 431"/>
                <a:gd name="T68" fmla="*/ 280 w 326"/>
                <a:gd name="T69" fmla="*/ 346 h 431"/>
                <a:gd name="T70" fmla="*/ 285 w 326"/>
                <a:gd name="T71" fmla="*/ 351 h 431"/>
                <a:gd name="T72" fmla="*/ 287 w 326"/>
                <a:gd name="T73" fmla="*/ 357 h 431"/>
                <a:gd name="T74" fmla="*/ 292 w 326"/>
                <a:gd name="T75" fmla="*/ 359 h 431"/>
                <a:gd name="T76" fmla="*/ 295 w 326"/>
                <a:gd name="T77" fmla="*/ 364 h 431"/>
                <a:gd name="T78" fmla="*/ 301 w 326"/>
                <a:gd name="T79" fmla="*/ 373 h 431"/>
                <a:gd name="T80" fmla="*/ 298 w 326"/>
                <a:gd name="T81" fmla="*/ 385 h 431"/>
                <a:gd name="T82" fmla="*/ 297 w 326"/>
                <a:gd name="T83" fmla="*/ 420 h 431"/>
                <a:gd name="T84" fmla="*/ 291 w 326"/>
                <a:gd name="T85" fmla="*/ 423 h 431"/>
                <a:gd name="T86" fmla="*/ 316 w 326"/>
                <a:gd name="T87" fmla="*/ 431 h 431"/>
                <a:gd name="T88" fmla="*/ 326 w 326"/>
                <a:gd name="T89" fmla="*/ 428 h 431"/>
                <a:gd name="T90" fmla="*/ 326 w 326"/>
                <a:gd name="T91" fmla="*/ 392 h 431"/>
                <a:gd name="T92" fmla="*/ 326 w 326"/>
                <a:gd name="T93" fmla="*/ 282 h 431"/>
                <a:gd name="T94" fmla="*/ 326 w 326"/>
                <a:gd name="T95" fmla="*/ 235 h 431"/>
                <a:gd name="T96" fmla="*/ 326 w 326"/>
                <a:gd name="T97" fmla="*/ 176 h 431"/>
                <a:gd name="T98" fmla="*/ 326 w 326"/>
                <a:gd name="T99" fmla="*/ 149 h 431"/>
                <a:gd name="T100" fmla="*/ 326 w 326"/>
                <a:gd name="T101" fmla="*/ 5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6" h="431">
                  <a:moveTo>
                    <a:pt x="326" y="1"/>
                  </a:moveTo>
                  <a:lnTo>
                    <a:pt x="262" y="1"/>
                  </a:lnTo>
                  <a:lnTo>
                    <a:pt x="237" y="0"/>
                  </a:lnTo>
                  <a:lnTo>
                    <a:pt x="157" y="0"/>
                  </a:lnTo>
                  <a:lnTo>
                    <a:pt x="109" y="0"/>
                  </a:lnTo>
                  <a:lnTo>
                    <a:pt x="74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0" y="10"/>
                  </a:lnTo>
                  <a:lnTo>
                    <a:pt x="1" y="41"/>
                  </a:lnTo>
                  <a:lnTo>
                    <a:pt x="1" y="82"/>
                  </a:lnTo>
                  <a:lnTo>
                    <a:pt x="4" y="82"/>
                  </a:lnTo>
                  <a:lnTo>
                    <a:pt x="4" y="86"/>
                  </a:lnTo>
                  <a:lnTo>
                    <a:pt x="4" y="107"/>
                  </a:lnTo>
                  <a:lnTo>
                    <a:pt x="4" y="131"/>
                  </a:lnTo>
                  <a:lnTo>
                    <a:pt x="4" y="144"/>
                  </a:lnTo>
                  <a:lnTo>
                    <a:pt x="4" y="145"/>
                  </a:lnTo>
                  <a:lnTo>
                    <a:pt x="3" y="183"/>
                  </a:lnTo>
                  <a:lnTo>
                    <a:pt x="4" y="185"/>
                  </a:lnTo>
                  <a:lnTo>
                    <a:pt x="3" y="197"/>
                  </a:lnTo>
                  <a:lnTo>
                    <a:pt x="3" y="198"/>
                  </a:lnTo>
                  <a:lnTo>
                    <a:pt x="3" y="203"/>
                  </a:lnTo>
                  <a:lnTo>
                    <a:pt x="1" y="203"/>
                  </a:lnTo>
                  <a:lnTo>
                    <a:pt x="1" y="208"/>
                  </a:lnTo>
                  <a:lnTo>
                    <a:pt x="1" y="215"/>
                  </a:lnTo>
                  <a:lnTo>
                    <a:pt x="66" y="215"/>
                  </a:lnTo>
                  <a:lnTo>
                    <a:pt x="67" y="267"/>
                  </a:lnTo>
                  <a:lnTo>
                    <a:pt x="67" y="270"/>
                  </a:lnTo>
                  <a:lnTo>
                    <a:pt x="71" y="270"/>
                  </a:lnTo>
                  <a:lnTo>
                    <a:pt x="71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81"/>
                  </a:lnTo>
                  <a:lnTo>
                    <a:pt x="93" y="281"/>
                  </a:lnTo>
                  <a:lnTo>
                    <a:pt x="93" y="285"/>
                  </a:lnTo>
                  <a:lnTo>
                    <a:pt x="99" y="285"/>
                  </a:lnTo>
                  <a:lnTo>
                    <a:pt x="99" y="289"/>
                  </a:lnTo>
                  <a:lnTo>
                    <a:pt x="107" y="289"/>
                  </a:lnTo>
                  <a:lnTo>
                    <a:pt x="108" y="287"/>
                  </a:lnTo>
                  <a:lnTo>
                    <a:pt x="113" y="287"/>
                  </a:lnTo>
                  <a:lnTo>
                    <a:pt x="113" y="275"/>
                  </a:lnTo>
                  <a:lnTo>
                    <a:pt x="117" y="276"/>
                  </a:lnTo>
                  <a:lnTo>
                    <a:pt x="117" y="271"/>
                  </a:lnTo>
                  <a:lnTo>
                    <a:pt x="122" y="271"/>
                  </a:lnTo>
                  <a:lnTo>
                    <a:pt x="122" y="266"/>
                  </a:lnTo>
                  <a:lnTo>
                    <a:pt x="126" y="266"/>
                  </a:lnTo>
                  <a:lnTo>
                    <a:pt x="126" y="264"/>
                  </a:lnTo>
                  <a:lnTo>
                    <a:pt x="131" y="264"/>
                  </a:lnTo>
                  <a:lnTo>
                    <a:pt x="131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8" y="257"/>
                  </a:lnTo>
                  <a:lnTo>
                    <a:pt x="138" y="254"/>
                  </a:lnTo>
                  <a:lnTo>
                    <a:pt x="147" y="254"/>
                  </a:lnTo>
                  <a:lnTo>
                    <a:pt x="147" y="257"/>
                  </a:lnTo>
                  <a:lnTo>
                    <a:pt x="154" y="257"/>
                  </a:lnTo>
                  <a:lnTo>
                    <a:pt x="165" y="257"/>
                  </a:lnTo>
                  <a:lnTo>
                    <a:pt x="165" y="259"/>
                  </a:lnTo>
                  <a:lnTo>
                    <a:pt x="168" y="259"/>
                  </a:lnTo>
                  <a:lnTo>
                    <a:pt x="168" y="262"/>
                  </a:lnTo>
                  <a:lnTo>
                    <a:pt x="173" y="262"/>
                  </a:lnTo>
                  <a:lnTo>
                    <a:pt x="173" y="264"/>
                  </a:lnTo>
                  <a:lnTo>
                    <a:pt x="184" y="265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90" y="270"/>
                  </a:lnTo>
                  <a:lnTo>
                    <a:pt x="190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202" y="275"/>
                  </a:lnTo>
                  <a:lnTo>
                    <a:pt x="202" y="278"/>
                  </a:lnTo>
                  <a:lnTo>
                    <a:pt x="204" y="278"/>
                  </a:lnTo>
                  <a:lnTo>
                    <a:pt x="204" y="282"/>
                  </a:lnTo>
                  <a:lnTo>
                    <a:pt x="208" y="282"/>
                  </a:lnTo>
                  <a:lnTo>
                    <a:pt x="209" y="287"/>
                  </a:lnTo>
                  <a:lnTo>
                    <a:pt x="213" y="287"/>
                  </a:lnTo>
                  <a:lnTo>
                    <a:pt x="213" y="291"/>
                  </a:lnTo>
                  <a:lnTo>
                    <a:pt x="217" y="291"/>
                  </a:lnTo>
                  <a:lnTo>
                    <a:pt x="217" y="296"/>
                  </a:lnTo>
                  <a:lnTo>
                    <a:pt x="219" y="296"/>
                  </a:lnTo>
                  <a:lnTo>
                    <a:pt x="219" y="298"/>
                  </a:lnTo>
                  <a:lnTo>
                    <a:pt x="224" y="298"/>
                  </a:lnTo>
                  <a:lnTo>
                    <a:pt x="224" y="301"/>
                  </a:lnTo>
                  <a:lnTo>
                    <a:pt x="227" y="302"/>
                  </a:lnTo>
                  <a:lnTo>
                    <a:pt x="230" y="305"/>
                  </a:lnTo>
                  <a:lnTo>
                    <a:pt x="234" y="306"/>
                  </a:lnTo>
                  <a:lnTo>
                    <a:pt x="234" y="311"/>
                  </a:lnTo>
                  <a:lnTo>
                    <a:pt x="238" y="311"/>
                  </a:lnTo>
                  <a:lnTo>
                    <a:pt x="237" y="312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60" y="315"/>
                  </a:lnTo>
                  <a:lnTo>
                    <a:pt x="260" y="316"/>
                  </a:lnTo>
                  <a:lnTo>
                    <a:pt x="265" y="316"/>
                  </a:lnTo>
                  <a:lnTo>
                    <a:pt x="265" y="323"/>
                  </a:lnTo>
                  <a:lnTo>
                    <a:pt x="270" y="323"/>
                  </a:lnTo>
                  <a:lnTo>
                    <a:pt x="270" y="324"/>
                  </a:lnTo>
                  <a:lnTo>
                    <a:pt x="270" y="329"/>
                  </a:lnTo>
                  <a:lnTo>
                    <a:pt x="274" y="329"/>
                  </a:lnTo>
                  <a:lnTo>
                    <a:pt x="274" y="335"/>
                  </a:lnTo>
                  <a:lnTo>
                    <a:pt x="276" y="335"/>
                  </a:lnTo>
                  <a:lnTo>
                    <a:pt x="277" y="343"/>
                  </a:lnTo>
                  <a:lnTo>
                    <a:pt x="280" y="342"/>
                  </a:lnTo>
                  <a:lnTo>
                    <a:pt x="280" y="346"/>
                  </a:lnTo>
                  <a:lnTo>
                    <a:pt x="283" y="346"/>
                  </a:lnTo>
                  <a:lnTo>
                    <a:pt x="283" y="351"/>
                  </a:lnTo>
                  <a:lnTo>
                    <a:pt x="285" y="351"/>
                  </a:lnTo>
                  <a:lnTo>
                    <a:pt x="285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9" y="357"/>
                  </a:lnTo>
                  <a:lnTo>
                    <a:pt x="289" y="359"/>
                  </a:lnTo>
                  <a:lnTo>
                    <a:pt x="292" y="359"/>
                  </a:lnTo>
                  <a:lnTo>
                    <a:pt x="292" y="362"/>
                  </a:lnTo>
                  <a:lnTo>
                    <a:pt x="294" y="362"/>
                  </a:lnTo>
                  <a:lnTo>
                    <a:pt x="295" y="364"/>
                  </a:lnTo>
                  <a:lnTo>
                    <a:pt x="298" y="364"/>
                  </a:lnTo>
                  <a:lnTo>
                    <a:pt x="298" y="373"/>
                  </a:lnTo>
                  <a:lnTo>
                    <a:pt x="301" y="373"/>
                  </a:lnTo>
                  <a:lnTo>
                    <a:pt x="301" y="381"/>
                  </a:lnTo>
                  <a:lnTo>
                    <a:pt x="298" y="382"/>
                  </a:lnTo>
                  <a:lnTo>
                    <a:pt x="298" y="385"/>
                  </a:lnTo>
                  <a:lnTo>
                    <a:pt x="300" y="415"/>
                  </a:lnTo>
                  <a:lnTo>
                    <a:pt x="297" y="416"/>
                  </a:lnTo>
                  <a:lnTo>
                    <a:pt x="297" y="420"/>
                  </a:lnTo>
                  <a:lnTo>
                    <a:pt x="294" y="420"/>
                  </a:lnTo>
                  <a:lnTo>
                    <a:pt x="294" y="423"/>
                  </a:lnTo>
                  <a:lnTo>
                    <a:pt x="291" y="423"/>
                  </a:lnTo>
                  <a:lnTo>
                    <a:pt x="291" y="431"/>
                  </a:lnTo>
                  <a:lnTo>
                    <a:pt x="304" y="431"/>
                  </a:lnTo>
                  <a:lnTo>
                    <a:pt x="316" y="431"/>
                  </a:lnTo>
                  <a:lnTo>
                    <a:pt x="322" y="431"/>
                  </a:lnTo>
                  <a:lnTo>
                    <a:pt x="322" y="428"/>
                  </a:lnTo>
                  <a:lnTo>
                    <a:pt x="326" y="428"/>
                  </a:lnTo>
                  <a:lnTo>
                    <a:pt x="326" y="416"/>
                  </a:lnTo>
                  <a:lnTo>
                    <a:pt x="326" y="407"/>
                  </a:lnTo>
                  <a:lnTo>
                    <a:pt x="326" y="392"/>
                  </a:lnTo>
                  <a:lnTo>
                    <a:pt x="326" y="333"/>
                  </a:lnTo>
                  <a:lnTo>
                    <a:pt x="326" y="317"/>
                  </a:lnTo>
                  <a:lnTo>
                    <a:pt x="326" y="282"/>
                  </a:lnTo>
                  <a:lnTo>
                    <a:pt x="326" y="257"/>
                  </a:lnTo>
                  <a:lnTo>
                    <a:pt x="326" y="252"/>
                  </a:lnTo>
                  <a:lnTo>
                    <a:pt x="326" y="235"/>
                  </a:lnTo>
                  <a:lnTo>
                    <a:pt x="326" y="220"/>
                  </a:lnTo>
                  <a:lnTo>
                    <a:pt x="326" y="201"/>
                  </a:lnTo>
                  <a:lnTo>
                    <a:pt x="326" y="176"/>
                  </a:lnTo>
                  <a:lnTo>
                    <a:pt x="326" y="167"/>
                  </a:lnTo>
                  <a:lnTo>
                    <a:pt x="326" y="156"/>
                  </a:lnTo>
                  <a:lnTo>
                    <a:pt x="326" y="149"/>
                  </a:lnTo>
                  <a:lnTo>
                    <a:pt x="326" y="132"/>
                  </a:lnTo>
                  <a:lnTo>
                    <a:pt x="326" y="116"/>
                  </a:lnTo>
                  <a:lnTo>
                    <a:pt x="326" y="57"/>
                  </a:lnTo>
                  <a:lnTo>
                    <a:pt x="326" y="5"/>
                  </a:lnTo>
                  <a:lnTo>
                    <a:pt x="326" y="1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6" name="Freeform 110"/>
            <p:cNvSpPr>
              <a:spLocks/>
            </p:cNvSpPr>
            <p:nvPr/>
          </p:nvSpPr>
          <p:spPr bwMode="auto">
            <a:xfrm>
              <a:off x="4229101" y="3057526"/>
              <a:ext cx="203200" cy="271463"/>
            </a:xfrm>
            <a:custGeom>
              <a:avLst/>
              <a:gdLst>
                <a:gd name="T0" fmla="*/ 105 w 128"/>
                <a:gd name="T1" fmla="*/ 171 h 171"/>
                <a:gd name="T2" fmla="*/ 99 w 128"/>
                <a:gd name="T3" fmla="*/ 168 h 171"/>
                <a:gd name="T4" fmla="*/ 95 w 128"/>
                <a:gd name="T5" fmla="*/ 163 h 171"/>
                <a:gd name="T6" fmla="*/ 94 w 128"/>
                <a:gd name="T7" fmla="*/ 161 h 171"/>
                <a:gd name="T8" fmla="*/ 94 w 128"/>
                <a:gd name="T9" fmla="*/ 156 h 171"/>
                <a:gd name="T10" fmla="*/ 94 w 128"/>
                <a:gd name="T11" fmla="*/ 153 h 171"/>
                <a:gd name="T12" fmla="*/ 92 w 128"/>
                <a:gd name="T13" fmla="*/ 150 h 171"/>
                <a:gd name="T14" fmla="*/ 88 w 128"/>
                <a:gd name="T15" fmla="*/ 148 h 171"/>
                <a:gd name="T16" fmla="*/ 80 w 128"/>
                <a:gd name="T17" fmla="*/ 147 h 171"/>
                <a:gd name="T18" fmla="*/ 75 w 128"/>
                <a:gd name="T19" fmla="*/ 151 h 171"/>
                <a:gd name="T20" fmla="*/ 72 w 128"/>
                <a:gd name="T21" fmla="*/ 152 h 171"/>
                <a:gd name="T22" fmla="*/ 69 w 128"/>
                <a:gd name="T23" fmla="*/ 153 h 171"/>
                <a:gd name="T24" fmla="*/ 67 w 128"/>
                <a:gd name="T25" fmla="*/ 155 h 171"/>
                <a:gd name="T26" fmla="*/ 61 w 128"/>
                <a:gd name="T27" fmla="*/ 159 h 171"/>
                <a:gd name="T28" fmla="*/ 51 w 128"/>
                <a:gd name="T29" fmla="*/ 165 h 171"/>
                <a:gd name="T30" fmla="*/ 48 w 128"/>
                <a:gd name="T31" fmla="*/ 164 h 171"/>
                <a:gd name="T32" fmla="*/ 19 w 128"/>
                <a:gd name="T33" fmla="*/ 146 h 171"/>
                <a:gd name="T34" fmla="*/ 11 w 128"/>
                <a:gd name="T35" fmla="*/ 142 h 171"/>
                <a:gd name="T36" fmla="*/ 5 w 128"/>
                <a:gd name="T37" fmla="*/ 139 h 171"/>
                <a:gd name="T38" fmla="*/ 0 w 128"/>
                <a:gd name="T39" fmla="*/ 141 h 171"/>
                <a:gd name="T40" fmla="*/ 0 w 128"/>
                <a:gd name="T41" fmla="*/ 121 h 171"/>
                <a:gd name="T42" fmla="*/ 1 w 128"/>
                <a:gd name="T43" fmla="*/ 90 h 171"/>
                <a:gd name="T44" fmla="*/ 1 w 128"/>
                <a:gd name="T45" fmla="*/ 82 h 171"/>
                <a:gd name="T46" fmla="*/ 1 w 128"/>
                <a:gd name="T47" fmla="*/ 75 h 171"/>
                <a:gd name="T48" fmla="*/ 9 w 128"/>
                <a:gd name="T49" fmla="*/ 59 h 171"/>
                <a:gd name="T50" fmla="*/ 33 w 128"/>
                <a:gd name="T51" fmla="*/ 37 h 171"/>
                <a:gd name="T52" fmla="*/ 34 w 128"/>
                <a:gd name="T53" fmla="*/ 33 h 171"/>
                <a:gd name="T54" fmla="*/ 41 w 128"/>
                <a:gd name="T55" fmla="*/ 27 h 171"/>
                <a:gd name="T56" fmla="*/ 42 w 128"/>
                <a:gd name="T57" fmla="*/ 22 h 171"/>
                <a:gd name="T58" fmla="*/ 48 w 128"/>
                <a:gd name="T59" fmla="*/ 18 h 171"/>
                <a:gd name="T60" fmla="*/ 48 w 128"/>
                <a:gd name="T61" fmla="*/ 13 h 171"/>
                <a:gd name="T62" fmla="*/ 45 w 128"/>
                <a:gd name="T63" fmla="*/ 6 h 171"/>
                <a:gd name="T64" fmla="*/ 43 w 128"/>
                <a:gd name="T65" fmla="*/ 3 h 171"/>
                <a:gd name="T66" fmla="*/ 44 w 128"/>
                <a:gd name="T67" fmla="*/ 0 h 171"/>
                <a:gd name="T68" fmla="*/ 70 w 128"/>
                <a:gd name="T69" fmla="*/ 22 h 171"/>
                <a:gd name="T70" fmla="*/ 121 w 128"/>
                <a:gd name="T71" fmla="*/ 64 h 171"/>
                <a:gd name="T72" fmla="*/ 118 w 128"/>
                <a:gd name="T73" fmla="*/ 68 h 171"/>
                <a:gd name="T74" fmla="*/ 113 w 128"/>
                <a:gd name="T75" fmla="*/ 76 h 171"/>
                <a:gd name="T76" fmla="*/ 111 w 128"/>
                <a:gd name="T77" fmla="*/ 90 h 171"/>
                <a:gd name="T78" fmla="*/ 112 w 128"/>
                <a:gd name="T79" fmla="*/ 94 h 171"/>
                <a:gd name="T80" fmla="*/ 118 w 128"/>
                <a:gd name="T81" fmla="*/ 102 h 171"/>
                <a:gd name="T82" fmla="*/ 120 w 128"/>
                <a:gd name="T83" fmla="*/ 108 h 171"/>
                <a:gd name="T84" fmla="*/ 122 w 128"/>
                <a:gd name="T85" fmla="*/ 113 h 171"/>
                <a:gd name="T86" fmla="*/ 124 w 128"/>
                <a:gd name="T87" fmla="*/ 116 h 171"/>
                <a:gd name="T88" fmla="*/ 127 w 128"/>
                <a:gd name="T89" fmla="*/ 125 h 171"/>
                <a:gd name="T90" fmla="*/ 128 w 128"/>
                <a:gd name="T91" fmla="*/ 129 h 171"/>
                <a:gd name="T92" fmla="*/ 126 w 128"/>
                <a:gd name="T93" fmla="*/ 134 h 171"/>
                <a:gd name="T94" fmla="*/ 126 w 128"/>
                <a:gd name="T95" fmla="*/ 137 h 171"/>
                <a:gd name="T96" fmla="*/ 125 w 128"/>
                <a:gd name="T97" fmla="*/ 144 h 171"/>
                <a:gd name="T98" fmla="*/ 125 w 128"/>
                <a:gd name="T99" fmla="*/ 147 h 171"/>
                <a:gd name="T100" fmla="*/ 125 w 128"/>
                <a:gd name="T101" fmla="*/ 151 h 171"/>
                <a:gd name="T102" fmla="*/ 123 w 128"/>
                <a:gd name="T103" fmla="*/ 152 h 171"/>
                <a:gd name="T104" fmla="*/ 113 w 128"/>
                <a:gd name="T105" fmla="*/ 153 h 171"/>
                <a:gd name="T106" fmla="*/ 111 w 128"/>
                <a:gd name="T107" fmla="*/ 158 h 171"/>
                <a:gd name="T108" fmla="*/ 113 w 128"/>
                <a:gd name="T109" fmla="*/ 161 h 171"/>
                <a:gd name="T110" fmla="*/ 111 w 128"/>
                <a:gd name="T111" fmla="*/ 166 h 171"/>
                <a:gd name="T112" fmla="*/ 109 w 128"/>
                <a:gd name="T113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71">
                  <a:moveTo>
                    <a:pt x="108" y="171"/>
                  </a:moveTo>
                  <a:lnTo>
                    <a:pt x="105" y="171"/>
                  </a:lnTo>
                  <a:lnTo>
                    <a:pt x="102" y="170"/>
                  </a:lnTo>
                  <a:lnTo>
                    <a:pt x="99" y="168"/>
                  </a:lnTo>
                  <a:lnTo>
                    <a:pt x="96" y="166"/>
                  </a:lnTo>
                  <a:lnTo>
                    <a:pt x="95" y="163"/>
                  </a:lnTo>
                  <a:lnTo>
                    <a:pt x="95" y="162"/>
                  </a:lnTo>
                  <a:lnTo>
                    <a:pt x="94" y="161"/>
                  </a:lnTo>
                  <a:lnTo>
                    <a:pt x="93" y="158"/>
                  </a:lnTo>
                  <a:lnTo>
                    <a:pt x="94" y="156"/>
                  </a:lnTo>
                  <a:lnTo>
                    <a:pt x="94" y="155"/>
                  </a:lnTo>
                  <a:lnTo>
                    <a:pt x="94" y="153"/>
                  </a:lnTo>
                  <a:lnTo>
                    <a:pt x="92" y="151"/>
                  </a:lnTo>
                  <a:lnTo>
                    <a:pt x="92" y="150"/>
                  </a:lnTo>
                  <a:lnTo>
                    <a:pt x="89" y="148"/>
                  </a:lnTo>
                  <a:lnTo>
                    <a:pt x="88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7" y="149"/>
                  </a:lnTo>
                  <a:lnTo>
                    <a:pt x="75" y="151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0" y="152"/>
                  </a:lnTo>
                  <a:lnTo>
                    <a:pt x="69" y="153"/>
                  </a:lnTo>
                  <a:lnTo>
                    <a:pt x="68" y="153"/>
                  </a:lnTo>
                  <a:lnTo>
                    <a:pt x="67" y="155"/>
                  </a:lnTo>
                  <a:lnTo>
                    <a:pt x="65" y="156"/>
                  </a:lnTo>
                  <a:lnTo>
                    <a:pt x="61" y="159"/>
                  </a:lnTo>
                  <a:lnTo>
                    <a:pt x="56" y="163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8" y="164"/>
                  </a:lnTo>
                  <a:lnTo>
                    <a:pt x="37" y="157"/>
                  </a:lnTo>
                  <a:lnTo>
                    <a:pt x="19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7" y="140"/>
                  </a:lnTo>
                  <a:lnTo>
                    <a:pt x="5" y="139"/>
                  </a:lnTo>
                  <a:lnTo>
                    <a:pt x="4" y="139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1" y="107"/>
                  </a:lnTo>
                  <a:lnTo>
                    <a:pt x="1" y="90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66"/>
                  </a:lnTo>
                  <a:lnTo>
                    <a:pt x="9" y="59"/>
                  </a:lnTo>
                  <a:lnTo>
                    <a:pt x="30" y="41"/>
                  </a:lnTo>
                  <a:lnTo>
                    <a:pt x="33" y="37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1" y="27"/>
                  </a:lnTo>
                  <a:lnTo>
                    <a:pt x="41" y="24"/>
                  </a:lnTo>
                  <a:lnTo>
                    <a:pt x="42" y="22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3"/>
                  </a:lnTo>
                  <a:lnTo>
                    <a:pt x="48" y="8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54" y="8"/>
                  </a:lnTo>
                  <a:lnTo>
                    <a:pt x="70" y="22"/>
                  </a:lnTo>
                  <a:lnTo>
                    <a:pt x="90" y="38"/>
                  </a:lnTo>
                  <a:lnTo>
                    <a:pt x="121" y="64"/>
                  </a:lnTo>
                  <a:lnTo>
                    <a:pt x="120" y="65"/>
                  </a:lnTo>
                  <a:lnTo>
                    <a:pt x="118" y="68"/>
                  </a:lnTo>
                  <a:lnTo>
                    <a:pt x="116" y="72"/>
                  </a:lnTo>
                  <a:lnTo>
                    <a:pt x="113" y="76"/>
                  </a:lnTo>
                  <a:lnTo>
                    <a:pt x="112" y="80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2" y="94"/>
                  </a:lnTo>
                  <a:lnTo>
                    <a:pt x="117" y="100"/>
                  </a:lnTo>
                  <a:lnTo>
                    <a:pt x="118" y="102"/>
                  </a:lnTo>
                  <a:lnTo>
                    <a:pt x="119" y="105"/>
                  </a:lnTo>
                  <a:lnTo>
                    <a:pt x="120" y="108"/>
                  </a:lnTo>
                  <a:lnTo>
                    <a:pt x="121" y="111"/>
                  </a:lnTo>
                  <a:lnTo>
                    <a:pt x="122" y="113"/>
                  </a:lnTo>
                  <a:lnTo>
                    <a:pt x="123" y="114"/>
                  </a:lnTo>
                  <a:lnTo>
                    <a:pt x="124" y="116"/>
                  </a:lnTo>
                  <a:lnTo>
                    <a:pt x="126" y="119"/>
                  </a:lnTo>
                  <a:lnTo>
                    <a:pt x="127" y="125"/>
                  </a:lnTo>
                  <a:lnTo>
                    <a:pt x="128" y="127"/>
                  </a:lnTo>
                  <a:lnTo>
                    <a:pt x="128" y="129"/>
                  </a:lnTo>
                  <a:lnTo>
                    <a:pt x="128" y="130"/>
                  </a:lnTo>
                  <a:lnTo>
                    <a:pt x="126" y="134"/>
                  </a:lnTo>
                  <a:lnTo>
                    <a:pt x="125" y="135"/>
                  </a:lnTo>
                  <a:lnTo>
                    <a:pt x="126" y="137"/>
                  </a:lnTo>
                  <a:lnTo>
                    <a:pt x="126" y="139"/>
                  </a:lnTo>
                  <a:lnTo>
                    <a:pt x="125" y="144"/>
                  </a:lnTo>
                  <a:lnTo>
                    <a:pt x="125" y="146"/>
                  </a:lnTo>
                  <a:lnTo>
                    <a:pt x="125" y="147"/>
                  </a:lnTo>
                  <a:lnTo>
                    <a:pt x="126" y="148"/>
                  </a:lnTo>
                  <a:lnTo>
                    <a:pt x="125" y="151"/>
                  </a:lnTo>
                  <a:lnTo>
                    <a:pt x="124" y="152"/>
                  </a:lnTo>
                  <a:lnTo>
                    <a:pt x="123" y="152"/>
                  </a:lnTo>
                  <a:lnTo>
                    <a:pt x="119" y="152"/>
                  </a:lnTo>
                  <a:lnTo>
                    <a:pt x="113" y="153"/>
                  </a:lnTo>
                  <a:lnTo>
                    <a:pt x="111" y="155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3" y="161"/>
                  </a:lnTo>
                  <a:lnTo>
                    <a:pt x="113" y="164"/>
                  </a:lnTo>
                  <a:lnTo>
                    <a:pt x="111" y="166"/>
                  </a:lnTo>
                  <a:lnTo>
                    <a:pt x="110" y="166"/>
                  </a:lnTo>
                  <a:lnTo>
                    <a:pt x="109" y="168"/>
                  </a:lnTo>
                  <a:lnTo>
                    <a:pt x="108" y="171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7" name="Freeform 112"/>
            <p:cNvSpPr>
              <a:spLocks/>
            </p:cNvSpPr>
            <p:nvPr/>
          </p:nvSpPr>
          <p:spPr bwMode="auto">
            <a:xfrm>
              <a:off x="4006851" y="3286126"/>
              <a:ext cx="563563" cy="369888"/>
            </a:xfrm>
            <a:custGeom>
              <a:avLst/>
              <a:gdLst>
                <a:gd name="T0" fmla="*/ 2 w 355"/>
                <a:gd name="T1" fmla="*/ 173 h 233"/>
                <a:gd name="T2" fmla="*/ 12 w 355"/>
                <a:gd name="T3" fmla="*/ 160 h 233"/>
                <a:gd name="T4" fmla="*/ 26 w 355"/>
                <a:gd name="T5" fmla="*/ 148 h 233"/>
                <a:gd name="T6" fmla="*/ 31 w 355"/>
                <a:gd name="T7" fmla="*/ 137 h 233"/>
                <a:gd name="T8" fmla="*/ 35 w 355"/>
                <a:gd name="T9" fmla="*/ 128 h 233"/>
                <a:gd name="T10" fmla="*/ 45 w 355"/>
                <a:gd name="T11" fmla="*/ 122 h 233"/>
                <a:gd name="T12" fmla="*/ 49 w 355"/>
                <a:gd name="T13" fmla="*/ 112 h 233"/>
                <a:gd name="T14" fmla="*/ 58 w 355"/>
                <a:gd name="T15" fmla="*/ 98 h 233"/>
                <a:gd name="T16" fmla="*/ 67 w 355"/>
                <a:gd name="T17" fmla="*/ 85 h 233"/>
                <a:gd name="T18" fmla="*/ 75 w 355"/>
                <a:gd name="T19" fmla="*/ 70 h 233"/>
                <a:gd name="T20" fmla="*/ 85 w 355"/>
                <a:gd name="T21" fmla="*/ 55 h 233"/>
                <a:gd name="T22" fmla="*/ 97 w 355"/>
                <a:gd name="T23" fmla="*/ 42 h 233"/>
                <a:gd name="T24" fmla="*/ 107 w 355"/>
                <a:gd name="T25" fmla="*/ 28 h 233"/>
                <a:gd name="T26" fmla="*/ 124 w 355"/>
                <a:gd name="T27" fmla="*/ 12 h 233"/>
                <a:gd name="T28" fmla="*/ 138 w 355"/>
                <a:gd name="T29" fmla="*/ 8 h 233"/>
                <a:gd name="T30" fmla="*/ 177 w 355"/>
                <a:gd name="T31" fmla="*/ 13 h 233"/>
                <a:gd name="T32" fmla="*/ 207 w 355"/>
                <a:gd name="T33" fmla="*/ 11 h 233"/>
                <a:gd name="T34" fmla="*/ 217 w 355"/>
                <a:gd name="T35" fmla="*/ 5 h 233"/>
                <a:gd name="T36" fmla="*/ 234 w 355"/>
                <a:gd name="T37" fmla="*/ 9 h 233"/>
                <a:gd name="T38" fmla="*/ 236 w 355"/>
                <a:gd name="T39" fmla="*/ 22 h 233"/>
                <a:gd name="T40" fmla="*/ 245 w 355"/>
                <a:gd name="T41" fmla="*/ 43 h 233"/>
                <a:gd name="T42" fmla="*/ 251 w 355"/>
                <a:gd name="T43" fmla="*/ 54 h 233"/>
                <a:gd name="T44" fmla="*/ 251 w 355"/>
                <a:gd name="T45" fmla="*/ 68 h 233"/>
                <a:gd name="T46" fmla="*/ 262 w 355"/>
                <a:gd name="T47" fmla="*/ 72 h 233"/>
                <a:gd name="T48" fmla="*/ 270 w 355"/>
                <a:gd name="T49" fmla="*/ 84 h 233"/>
                <a:gd name="T50" fmla="*/ 279 w 355"/>
                <a:gd name="T51" fmla="*/ 82 h 233"/>
                <a:gd name="T52" fmla="*/ 291 w 355"/>
                <a:gd name="T53" fmla="*/ 96 h 233"/>
                <a:gd name="T54" fmla="*/ 300 w 355"/>
                <a:gd name="T55" fmla="*/ 95 h 233"/>
                <a:gd name="T56" fmla="*/ 317 w 355"/>
                <a:gd name="T57" fmla="*/ 104 h 233"/>
                <a:gd name="T58" fmla="*/ 324 w 355"/>
                <a:gd name="T59" fmla="*/ 136 h 233"/>
                <a:gd name="T60" fmla="*/ 351 w 355"/>
                <a:gd name="T61" fmla="*/ 161 h 233"/>
                <a:gd name="T62" fmla="*/ 355 w 355"/>
                <a:gd name="T63" fmla="*/ 174 h 233"/>
                <a:gd name="T64" fmla="*/ 353 w 355"/>
                <a:gd name="T65" fmla="*/ 183 h 233"/>
                <a:gd name="T66" fmla="*/ 347 w 355"/>
                <a:gd name="T67" fmla="*/ 193 h 233"/>
                <a:gd name="T68" fmla="*/ 330 w 355"/>
                <a:gd name="T69" fmla="*/ 201 h 233"/>
                <a:gd name="T70" fmla="*/ 318 w 355"/>
                <a:gd name="T71" fmla="*/ 184 h 233"/>
                <a:gd name="T72" fmla="*/ 307 w 355"/>
                <a:gd name="T73" fmla="*/ 175 h 233"/>
                <a:gd name="T74" fmla="*/ 289 w 355"/>
                <a:gd name="T75" fmla="*/ 167 h 233"/>
                <a:gd name="T76" fmla="*/ 271 w 355"/>
                <a:gd name="T77" fmla="*/ 157 h 233"/>
                <a:gd name="T78" fmla="*/ 260 w 355"/>
                <a:gd name="T79" fmla="*/ 164 h 233"/>
                <a:gd name="T80" fmla="*/ 244 w 355"/>
                <a:gd name="T81" fmla="*/ 181 h 233"/>
                <a:gd name="T82" fmla="*/ 227 w 355"/>
                <a:gd name="T83" fmla="*/ 189 h 233"/>
                <a:gd name="T84" fmla="*/ 203 w 355"/>
                <a:gd name="T85" fmla="*/ 198 h 233"/>
                <a:gd name="T86" fmla="*/ 189 w 355"/>
                <a:gd name="T87" fmla="*/ 196 h 233"/>
                <a:gd name="T88" fmla="*/ 162 w 355"/>
                <a:gd name="T89" fmla="*/ 188 h 233"/>
                <a:gd name="T90" fmla="*/ 143 w 355"/>
                <a:gd name="T91" fmla="*/ 180 h 233"/>
                <a:gd name="T92" fmla="*/ 134 w 355"/>
                <a:gd name="T93" fmla="*/ 187 h 233"/>
                <a:gd name="T94" fmla="*/ 113 w 355"/>
                <a:gd name="T95" fmla="*/ 191 h 233"/>
                <a:gd name="T96" fmla="*/ 92 w 355"/>
                <a:gd name="T97" fmla="*/ 204 h 233"/>
                <a:gd name="T98" fmla="*/ 82 w 355"/>
                <a:gd name="T99" fmla="*/ 205 h 233"/>
                <a:gd name="T100" fmla="*/ 74 w 355"/>
                <a:gd name="T101" fmla="*/ 209 h 233"/>
                <a:gd name="T102" fmla="*/ 82 w 355"/>
                <a:gd name="T103" fmla="*/ 224 h 233"/>
                <a:gd name="T104" fmla="*/ 72 w 355"/>
                <a:gd name="T105" fmla="*/ 222 h 233"/>
                <a:gd name="T106" fmla="*/ 65 w 355"/>
                <a:gd name="T107" fmla="*/ 22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5" h="233">
                  <a:moveTo>
                    <a:pt x="62" y="233"/>
                  </a:moveTo>
                  <a:lnTo>
                    <a:pt x="61" y="231"/>
                  </a:lnTo>
                  <a:lnTo>
                    <a:pt x="36" y="209"/>
                  </a:lnTo>
                  <a:lnTo>
                    <a:pt x="8" y="185"/>
                  </a:lnTo>
                  <a:lnTo>
                    <a:pt x="0" y="178"/>
                  </a:lnTo>
                  <a:lnTo>
                    <a:pt x="2" y="174"/>
                  </a:lnTo>
                  <a:lnTo>
                    <a:pt x="2" y="173"/>
                  </a:lnTo>
                  <a:lnTo>
                    <a:pt x="3" y="169"/>
                  </a:lnTo>
                  <a:lnTo>
                    <a:pt x="4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10" y="163"/>
                  </a:lnTo>
                  <a:lnTo>
                    <a:pt x="11" y="162"/>
                  </a:lnTo>
                  <a:lnTo>
                    <a:pt x="12" y="160"/>
                  </a:lnTo>
                  <a:lnTo>
                    <a:pt x="15" y="159"/>
                  </a:lnTo>
                  <a:lnTo>
                    <a:pt x="17" y="157"/>
                  </a:lnTo>
                  <a:lnTo>
                    <a:pt x="18" y="156"/>
                  </a:lnTo>
                  <a:lnTo>
                    <a:pt x="20" y="153"/>
                  </a:lnTo>
                  <a:lnTo>
                    <a:pt x="23" y="152"/>
                  </a:lnTo>
                  <a:lnTo>
                    <a:pt x="25" y="150"/>
                  </a:lnTo>
                  <a:lnTo>
                    <a:pt x="26" y="148"/>
                  </a:lnTo>
                  <a:lnTo>
                    <a:pt x="27" y="145"/>
                  </a:lnTo>
                  <a:lnTo>
                    <a:pt x="28" y="143"/>
                  </a:lnTo>
                  <a:lnTo>
                    <a:pt x="30" y="141"/>
                  </a:lnTo>
                  <a:lnTo>
                    <a:pt x="31" y="141"/>
                  </a:lnTo>
                  <a:lnTo>
                    <a:pt x="33" y="141"/>
                  </a:lnTo>
                  <a:lnTo>
                    <a:pt x="33" y="140"/>
                  </a:lnTo>
                  <a:lnTo>
                    <a:pt x="31" y="137"/>
                  </a:lnTo>
                  <a:lnTo>
                    <a:pt x="28" y="134"/>
                  </a:lnTo>
                  <a:lnTo>
                    <a:pt x="28" y="133"/>
                  </a:lnTo>
                  <a:lnTo>
                    <a:pt x="29" y="132"/>
                  </a:lnTo>
                  <a:lnTo>
                    <a:pt x="30" y="129"/>
                  </a:lnTo>
                  <a:lnTo>
                    <a:pt x="33" y="127"/>
                  </a:lnTo>
                  <a:lnTo>
                    <a:pt x="34" y="128"/>
                  </a:lnTo>
                  <a:lnTo>
                    <a:pt x="35" y="128"/>
                  </a:lnTo>
                  <a:lnTo>
                    <a:pt x="36" y="127"/>
                  </a:lnTo>
                  <a:lnTo>
                    <a:pt x="36" y="126"/>
                  </a:lnTo>
                  <a:lnTo>
                    <a:pt x="37" y="126"/>
                  </a:lnTo>
                  <a:lnTo>
                    <a:pt x="40" y="124"/>
                  </a:lnTo>
                  <a:lnTo>
                    <a:pt x="44" y="124"/>
                  </a:lnTo>
                  <a:lnTo>
                    <a:pt x="45" y="123"/>
                  </a:lnTo>
                  <a:lnTo>
                    <a:pt x="45" y="122"/>
                  </a:lnTo>
                  <a:lnTo>
                    <a:pt x="45" y="121"/>
                  </a:lnTo>
                  <a:lnTo>
                    <a:pt x="45" y="119"/>
                  </a:lnTo>
                  <a:lnTo>
                    <a:pt x="45" y="118"/>
                  </a:lnTo>
                  <a:lnTo>
                    <a:pt x="47" y="115"/>
                  </a:lnTo>
                  <a:lnTo>
                    <a:pt x="48" y="114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50" y="110"/>
                  </a:lnTo>
                  <a:lnTo>
                    <a:pt x="51" y="108"/>
                  </a:lnTo>
                  <a:lnTo>
                    <a:pt x="53" y="107"/>
                  </a:lnTo>
                  <a:lnTo>
                    <a:pt x="55" y="105"/>
                  </a:lnTo>
                  <a:lnTo>
                    <a:pt x="56" y="104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97"/>
                  </a:lnTo>
                  <a:lnTo>
                    <a:pt x="59" y="96"/>
                  </a:lnTo>
                  <a:lnTo>
                    <a:pt x="63" y="92"/>
                  </a:lnTo>
                  <a:lnTo>
                    <a:pt x="64" y="89"/>
                  </a:lnTo>
                  <a:lnTo>
                    <a:pt x="64" y="87"/>
                  </a:lnTo>
                  <a:lnTo>
                    <a:pt x="65" y="86"/>
                  </a:lnTo>
                  <a:lnTo>
                    <a:pt x="67" y="85"/>
                  </a:lnTo>
                  <a:lnTo>
                    <a:pt x="67" y="83"/>
                  </a:lnTo>
                  <a:lnTo>
                    <a:pt x="70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5" y="74"/>
                  </a:lnTo>
                  <a:lnTo>
                    <a:pt x="75" y="73"/>
                  </a:lnTo>
                  <a:lnTo>
                    <a:pt x="75" y="70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2" y="62"/>
                  </a:lnTo>
                  <a:lnTo>
                    <a:pt x="84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8" y="53"/>
                  </a:lnTo>
                  <a:lnTo>
                    <a:pt x="89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3" y="48"/>
                  </a:lnTo>
                  <a:lnTo>
                    <a:pt x="94" y="47"/>
                  </a:lnTo>
                  <a:lnTo>
                    <a:pt x="97" y="42"/>
                  </a:lnTo>
                  <a:lnTo>
                    <a:pt x="99" y="41"/>
                  </a:lnTo>
                  <a:lnTo>
                    <a:pt x="99" y="39"/>
                  </a:lnTo>
                  <a:lnTo>
                    <a:pt x="102" y="37"/>
                  </a:lnTo>
                  <a:lnTo>
                    <a:pt x="103" y="35"/>
                  </a:lnTo>
                  <a:lnTo>
                    <a:pt x="103" y="34"/>
                  </a:lnTo>
                  <a:lnTo>
                    <a:pt x="106" y="32"/>
                  </a:lnTo>
                  <a:lnTo>
                    <a:pt x="107" y="28"/>
                  </a:lnTo>
                  <a:lnTo>
                    <a:pt x="109" y="27"/>
                  </a:lnTo>
                  <a:lnTo>
                    <a:pt x="113" y="23"/>
                  </a:lnTo>
                  <a:lnTo>
                    <a:pt x="114" y="21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21" y="13"/>
                  </a:lnTo>
                  <a:lnTo>
                    <a:pt x="124" y="12"/>
                  </a:lnTo>
                  <a:lnTo>
                    <a:pt x="126" y="11"/>
                  </a:lnTo>
                  <a:lnTo>
                    <a:pt x="129" y="10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4"/>
                  </a:lnTo>
                  <a:lnTo>
                    <a:pt x="148" y="4"/>
                  </a:lnTo>
                  <a:lnTo>
                    <a:pt x="151" y="2"/>
                  </a:lnTo>
                  <a:lnTo>
                    <a:pt x="154" y="0"/>
                  </a:lnTo>
                  <a:lnTo>
                    <a:pt x="159" y="2"/>
                  </a:lnTo>
                  <a:lnTo>
                    <a:pt x="177" y="13"/>
                  </a:lnTo>
                  <a:lnTo>
                    <a:pt x="188" y="20"/>
                  </a:lnTo>
                  <a:lnTo>
                    <a:pt x="190" y="21"/>
                  </a:lnTo>
                  <a:lnTo>
                    <a:pt x="191" y="21"/>
                  </a:lnTo>
                  <a:lnTo>
                    <a:pt x="196" y="19"/>
                  </a:lnTo>
                  <a:lnTo>
                    <a:pt x="201" y="15"/>
                  </a:lnTo>
                  <a:lnTo>
                    <a:pt x="205" y="12"/>
                  </a:lnTo>
                  <a:lnTo>
                    <a:pt x="207" y="11"/>
                  </a:lnTo>
                  <a:lnTo>
                    <a:pt x="208" y="9"/>
                  </a:lnTo>
                  <a:lnTo>
                    <a:pt x="209" y="9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4" y="8"/>
                  </a:lnTo>
                  <a:lnTo>
                    <a:pt x="215" y="7"/>
                  </a:lnTo>
                  <a:lnTo>
                    <a:pt x="217" y="5"/>
                  </a:lnTo>
                  <a:lnTo>
                    <a:pt x="220" y="3"/>
                  </a:lnTo>
                  <a:lnTo>
                    <a:pt x="227" y="3"/>
                  </a:lnTo>
                  <a:lnTo>
                    <a:pt x="228" y="4"/>
                  </a:lnTo>
                  <a:lnTo>
                    <a:pt x="229" y="4"/>
                  </a:lnTo>
                  <a:lnTo>
                    <a:pt x="232" y="6"/>
                  </a:lnTo>
                  <a:lnTo>
                    <a:pt x="232" y="7"/>
                  </a:lnTo>
                  <a:lnTo>
                    <a:pt x="234" y="9"/>
                  </a:lnTo>
                  <a:lnTo>
                    <a:pt x="234" y="11"/>
                  </a:lnTo>
                  <a:lnTo>
                    <a:pt x="234" y="12"/>
                  </a:lnTo>
                  <a:lnTo>
                    <a:pt x="233" y="14"/>
                  </a:lnTo>
                  <a:lnTo>
                    <a:pt x="234" y="17"/>
                  </a:lnTo>
                  <a:lnTo>
                    <a:pt x="235" y="18"/>
                  </a:lnTo>
                  <a:lnTo>
                    <a:pt x="235" y="19"/>
                  </a:lnTo>
                  <a:lnTo>
                    <a:pt x="236" y="22"/>
                  </a:lnTo>
                  <a:lnTo>
                    <a:pt x="239" y="24"/>
                  </a:lnTo>
                  <a:lnTo>
                    <a:pt x="242" y="26"/>
                  </a:lnTo>
                  <a:lnTo>
                    <a:pt x="245" y="27"/>
                  </a:lnTo>
                  <a:lnTo>
                    <a:pt x="248" y="27"/>
                  </a:lnTo>
                  <a:lnTo>
                    <a:pt x="246" y="36"/>
                  </a:lnTo>
                  <a:lnTo>
                    <a:pt x="245" y="40"/>
                  </a:lnTo>
                  <a:lnTo>
                    <a:pt x="245" y="43"/>
                  </a:lnTo>
                  <a:lnTo>
                    <a:pt x="245" y="44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9" y="50"/>
                  </a:lnTo>
                  <a:lnTo>
                    <a:pt x="250" y="50"/>
                  </a:lnTo>
                  <a:lnTo>
                    <a:pt x="251" y="52"/>
                  </a:lnTo>
                  <a:lnTo>
                    <a:pt x="251" y="54"/>
                  </a:lnTo>
                  <a:lnTo>
                    <a:pt x="251" y="56"/>
                  </a:lnTo>
                  <a:lnTo>
                    <a:pt x="253" y="58"/>
                  </a:lnTo>
                  <a:lnTo>
                    <a:pt x="253" y="59"/>
                  </a:lnTo>
                  <a:lnTo>
                    <a:pt x="251" y="62"/>
                  </a:lnTo>
                  <a:lnTo>
                    <a:pt x="250" y="64"/>
                  </a:lnTo>
                  <a:lnTo>
                    <a:pt x="250" y="67"/>
                  </a:lnTo>
                  <a:lnTo>
                    <a:pt x="251" y="68"/>
                  </a:lnTo>
                  <a:lnTo>
                    <a:pt x="251" y="70"/>
                  </a:lnTo>
                  <a:lnTo>
                    <a:pt x="251" y="71"/>
                  </a:lnTo>
                  <a:lnTo>
                    <a:pt x="253" y="73"/>
                  </a:lnTo>
                  <a:lnTo>
                    <a:pt x="256" y="72"/>
                  </a:lnTo>
                  <a:lnTo>
                    <a:pt x="259" y="71"/>
                  </a:lnTo>
                  <a:lnTo>
                    <a:pt x="261" y="71"/>
                  </a:lnTo>
                  <a:lnTo>
                    <a:pt x="262" y="72"/>
                  </a:lnTo>
                  <a:lnTo>
                    <a:pt x="264" y="74"/>
                  </a:lnTo>
                  <a:lnTo>
                    <a:pt x="264" y="76"/>
                  </a:lnTo>
                  <a:lnTo>
                    <a:pt x="264" y="79"/>
                  </a:lnTo>
                  <a:lnTo>
                    <a:pt x="265" y="82"/>
                  </a:lnTo>
                  <a:lnTo>
                    <a:pt x="266" y="83"/>
                  </a:lnTo>
                  <a:lnTo>
                    <a:pt x="267" y="83"/>
                  </a:lnTo>
                  <a:lnTo>
                    <a:pt x="270" y="84"/>
                  </a:lnTo>
                  <a:lnTo>
                    <a:pt x="272" y="85"/>
                  </a:lnTo>
                  <a:lnTo>
                    <a:pt x="277" y="87"/>
                  </a:lnTo>
                  <a:lnTo>
                    <a:pt x="278" y="87"/>
                  </a:lnTo>
                  <a:lnTo>
                    <a:pt x="278" y="87"/>
                  </a:lnTo>
                  <a:lnTo>
                    <a:pt x="279" y="85"/>
                  </a:lnTo>
                  <a:lnTo>
                    <a:pt x="279" y="83"/>
                  </a:lnTo>
                  <a:lnTo>
                    <a:pt x="279" y="82"/>
                  </a:lnTo>
                  <a:lnTo>
                    <a:pt x="282" y="82"/>
                  </a:lnTo>
                  <a:lnTo>
                    <a:pt x="283" y="86"/>
                  </a:lnTo>
                  <a:lnTo>
                    <a:pt x="284" y="88"/>
                  </a:lnTo>
                  <a:lnTo>
                    <a:pt x="289" y="92"/>
                  </a:lnTo>
                  <a:lnTo>
                    <a:pt x="289" y="93"/>
                  </a:lnTo>
                  <a:lnTo>
                    <a:pt x="289" y="94"/>
                  </a:lnTo>
                  <a:lnTo>
                    <a:pt x="291" y="96"/>
                  </a:lnTo>
                  <a:lnTo>
                    <a:pt x="291" y="98"/>
                  </a:lnTo>
                  <a:lnTo>
                    <a:pt x="293" y="99"/>
                  </a:lnTo>
                  <a:lnTo>
                    <a:pt x="295" y="100"/>
                  </a:lnTo>
                  <a:lnTo>
                    <a:pt x="297" y="98"/>
                  </a:lnTo>
                  <a:lnTo>
                    <a:pt x="297" y="96"/>
                  </a:lnTo>
                  <a:lnTo>
                    <a:pt x="298" y="95"/>
                  </a:lnTo>
                  <a:lnTo>
                    <a:pt x="300" y="95"/>
                  </a:lnTo>
                  <a:lnTo>
                    <a:pt x="304" y="97"/>
                  </a:lnTo>
                  <a:lnTo>
                    <a:pt x="306" y="98"/>
                  </a:lnTo>
                  <a:lnTo>
                    <a:pt x="309" y="100"/>
                  </a:lnTo>
                  <a:lnTo>
                    <a:pt x="311" y="101"/>
                  </a:lnTo>
                  <a:lnTo>
                    <a:pt x="313" y="102"/>
                  </a:lnTo>
                  <a:lnTo>
                    <a:pt x="316" y="103"/>
                  </a:lnTo>
                  <a:lnTo>
                    <a:pt x="317" y="104"/>
                  </a:lnTo>
                  <a:lnTo>
                    <a:pt x="320" y="105"/>
                  </a:lnTo>
                  <a:lnTo>
                    <a:pt x="324" y="111"/>
                  </a:lnTo>
                  <a:lnTo>
                    <a:pt x="326" y="116"/>
                  </a:lnTo>
                  <a:lnTo>
                    <a:pt x="326" y="121"/>
                  </a:lnTo>
                  <a:lnTo>
                    <a:pt x="326" y="126"/>
                  </a:lnTo>
                  <a:lnTo>
                    <a:pt x="324" y="130"/>
                  </a:lnTo>
                  <a:lnTo>
                    <a:pt x="324" y="136"/>
                  </a:lnTo>
                  <a:lnTo>
                    <a:pt x="326" y="141"/>
                  </a:lnTo>
                  <a:lnTo>
                    <a:pt x="328" y="144"/>
                  </a:lnTo>
                  <a:lnTo>
                    <a:pt x="331" y="146"/>
                  </a:lnTo>
                  <a:lnTo>
                    <a:pt x="340" y="152"/>
                  </a:lnTo>
                  <a:lnTo>
                    <a:pt x="346" y="156"/>
                  </a:lnTo>
                  <a:lnTo>
                    <a:pt x="349" y="158"/>
                  </a:lnTo>
                  <a:lnTo>
                    <a:pt x="351" y="161"/>
                  </a:lnTo>
                  <a:lnTo>
                    <a:pt x="352" y="163"/>
                  </a:lnTo>
                  <a:lnTo>
                    <a:pt x="349" y="166"/>
                  </a:lnTo>
                  <a:lnTo>
                    <a:pt x="349" y="167"/>
                  </a:lnTo>
                  <a:lnTo>
                    <a:pt x="349" y="169"/>
                  </a:lnTo>
                  <a:lnTo>
                    <a:pt x="349" y="171"/>
                  </a:lnTo>
                  <a:lnTo>
                    <a:pt x="351" y="172"/>
                  </a:lnTo>
                  <a:lnTo>
                    <a:pt x="355" y="174"/>
                  </a:lnTo>
                  <a:lnTo>
                    <a:pt x="355" y="174"/>
                  </a:lnTo>
                  <a:lnTo>
                    <a:pt x="355" y="175"/>
                  </a:lnTo>
                  <a:lnTo>
                    <a:pt x="353" y="177"/>
                  </a:lnTo>
                  <a:lnTo>
                    <a:pt x="351" y="179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53" y="183"/>
                  </a:lnTo>
                  <a:lnTo>
                    <a:pt x="354" y="185"/>
                  </a:lnTo>
                  <a:lnTo>
                    <a:pt x="354" y="187"/>
                  </a:lnTo>
                  <a:lnTo>
                    <a:pt x="353" y="189"/>
                  </a:lnTo>
                  <a:lnTo>
                    <a:pt x="353" y="190"/>
                  </a:lnTo>
                  <a:lnTo>
                    <a:pt x="351" y="192"/>
                  </a:lnTo>
                  <a:lnTo>
                    <a:pt x="349" y="192"/>
                  </a:lnTo>
                  <a:lnTo>
                    <a:pt x="347" y="193"/>
                  </a:lnTo>
                  <a:lnTo>
                    <a:pt x="345" y="195"/>
                  </a:lnTo>
                  <a:lnTo>
                    <a:pt x="341" y="200"/>
                  </a:lnTo>
                  <a:lnTo>
                    <a:pt x="338" y="206"/>
                  </a:lnTo>
                  <a:lnTo>
                    <a:pt x="335" y="206"/>
                  </a:lnTo>
                  <a:lnTo>
                    <a:pt x="332" y="204"/>
                  </a:lnTo>
                  <a:lnTo>
                    <a:pt x="331" y="203"/>
                  </a:lnTo>
                  <a:lnTo>
                    <a:pt x="330" y="201"/>
                  </a:lnTo>
                  <a:lnTo>
                    <a:pt x="330" y="199"/>
                  </a:lnTo>
                  <a:lnTo>
                    <a:pt x="330" y="197"/>
                  </a:lnTo>
                  <a:lnTo>
                    <a:pt x="328" y="194"/>
                  </a:lnTo>
                  <a:lnTo>
                    <a:pt x="327" y="193"/>
                  </a:lnTo>
                  <a:lnTo>
                    <a:pt x="326" y="190"/>
                  </a:lnTo>
                  <a:lnTo>
                    <a:pt x="323" y="187"/>
                  </a:lnTo>
                  <a:lnTo>
                    <a:pt x="318" y="184"/>
                  </a:lnTo>
                  <a:lnTo>
                    <a:pt x="317" y="179"/>
                  </a:lnTo>
                  <a:lnTo>
                    <a:pt x="314" y="178"/>
                  </a:lnTo>
                  <a:lnTo>
                    <a:pt x="314" y="176"/>
                  </a:lnTo>
                  <a:lnTo>
                    <a:pt x="313" y="175"/>
                  </a:lnTo>
                  <a:lnTo>
                    <a:pt x="311" y="174"/>
                  </a:lnTo>
                  <a:lnTo>
                    <a:pt x="309" y="174"/>
                  </a:lnTo>
                  <a:lnTo>
                    <a:pt x="307" y="175"/>
                  </a:lnTo>
                  <a:lnTo>
                    <a:pt x="305" y="174"/>
                  </a:lnTo>
                  <a:lnTo>
                    <a:pt x="304" y="171"/>
                  </a:lnTo>
                  <a:lnTo>
                    <a:pt x="301" y="169"/>
                  </a:lnTo>
                  <a:lnTo>
                    <a:pt x="299" y="168"/>
                  </a:lnTo>
                  <a:lnTo>
                    <a:pt x="296" y="167"/>
                  </a:lnTo>
                  <a:lnTo>
                    <a:pt x="294" y="166"/>
                  </a:lnTo>
                  <a:lnTo>
                    <a:pt x="289" y="167"/>
                  </a:lnTo>
                  <a:lnTo>
                    <a:pt x="286" y="166"/>
                  </a:lnTo>
                  <a:lnTo>
                    <a:pt x="284" y="166"/>
                  </a:lnTo>
                  <a:lnTo>
                    <a:pt x="279" y="164"/>
                  </a:lnTo>
                  <a:lnTo>
                    <a:pt x="278" y="163"/>
                  </a:lnTo>
                  <a:lnTo>
                    <a:pt x="275" y="161"/>
                  </a:lnTo>
                  <a:lnTo>
                    <a:pt x="274" y="160"/>
                  </a:lnTo>
                  <a:lnTo>
                    <a:pt x="271" y="157"/>
                  </a:lnTo>
                  <a:lnTo>
                    <a:pt x="268" y="157"/>
                  </a:lnTo>
                  <a:lnTo>
                    <a:pt x="265" y="157"/>
                  </a:lnTo>
                  <a:lnTo>
                    <a:pt x="263" y="157"/>
                  </a:lnTo>
                  <a:lnTo>
                    <a:pt x="262" y="159"/>
                  </a:lnTo>
                  <a:lnTo>
                    <a:pt x="261" y="159"/>
                  </a:lnTo>
                  <a:lnTo>
                    <a:pt x="260" y="162"/>
                  </a:lnTo>
                  <a:lnTo>
                    <a:pt x="260" y="164"/>
                  </a:lnTo>
                  <a:lnTo>
                    <a:pt x="258" y="166"/>
                  </a:lnTo>
                  <a:lnTo>
                    <a:pt x="257" y="167"/>
                  </a:lnTo>
                  <a:lnTo>
                    <a:pt x="250" y="170"/>
                  </a:lnTo>
                  <a:lnTo>
                    <a:pt x="246" y="172"/>
                  </a:lnTo>
                  <a:lnTo>
                    <a:pt x="245" y="174"/>
                  </a:lnTo>
                  <a:lnTo>
                    <a:pt x="244" y="178"/>
                  </a:lnTo>
                  <a:lnTo>
                    <a:pt x="244" y="181"/>
                  </a:lnTo>
                  <a:lnTo>
                    <a:pt x="244" y="182"/>
                  </a:lnTo>
                  <a:lnTo>
                    <a:pt x="243" y="183"/>
                  </a:lnTo>
                  <a:lnTo>
                    <a:pt x="241" y="184"/>
                  </a:lnTo>
                  <a:lnTo>
                    <a:pt x="235" y="186"/>
                  </a:lnTo>
                  <a:lnTo>
                    <a:pt x="233" y="188"/>
                  </a:lnTo>
                  <a:lnTo>
                    <a:pt x="229" y="189"/>
                  </a:lnTo>
                  <a:lnTo>
                    <a:pt x="227" y="189"/>
                  </a:lnTo>
                  <a:lnTo>
                    <a:pt x="225" y="189"/>
                  </a:lnTo>
                  <a:lnTo>
                    <a:pt x="223" y="191"/>
                  </a:lnTo>
                  <a:lnTo>
                    <a:pt x="221" y="193"/>
                  </a:lnTo>
                  <a:lnTo>
                    <a:pt x="220" y="194"/>
                  </a:lnTo>
                  <a:lnTo>
                    <a:pt x="217" y="196"/>
                  </a:lnTo>
                  <a:lnTo>
                    <a:pt x="207" y="199"/>
                  </a:lnTo>
                  <a:lnTo>
                    <a:pt x="203" y="198"/>
                  </a:lnTo>
                  <a:lnTo>
                    <a:pt x="201" y="197"/>
                  </a:lnTo>
                  <a:lnTo>
                    <a:pt x="198" y="197"/>
                  </a:lnTo>
                  <a:lnTo>
                    <a:pt x="197" y="197"/>
                  </a:lnTo>
                  <a:lnTo>
                    <a:pt x="195" y="196"/>
                  </a:lnTo>
                  <a:lnTo>
                    <a:pt x="194" y="197"/>
                  </a:lnTo>
                  <a:lnTo>
                    <a:pt x="191" y="196"/>
                  </a:lnTo>
                  <a:lnTo>
                    <a:pt x="189" y="196"/>
                  </a:lnTo>
                  <a:lnTo>
                    <a:pt x="185" y="197"/>
                  </a:lnTo>
                  <a:lnTo>
                    <a:pt x="184" y="197"/>
                  </a:lnTo>
                  <a:lnTo>
                    <a:pt x="181" y="197"/>
                  </a:lnTo>
                  <a:lnTo>
                    <a:pt x="178" y="196"/>
                  </a:lnTo>
                  <a:lnTo>
                    <a:pt x="176" y="196"/>
                  </a:lnTo>
                  <a:lnTo>
                    <a:pt x="170" y="193"/>
                  </a:lnTo>
                  <a:lnTo>
                    <a:pt x="162" y="188"/>
                  </a:lnTo>
                  <a:lnTo>
                    <a:pt x="160" y="187"/>
                  </a:lnTo>
                  <a:lnTo>
                    <a:pt x="158" y="187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46" y="183"/>
                  </a:lnTo>
                  <a:lnTo>
                    <a:pt x="145" y="182"/>
                  </a:lnTo>
                  <a:lnTo>
                    <a:pt x="143" y="180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39" y="180"/>
                  </a:lnTo>
                  <a:lnTo>
                    <a:pt x="138" y="181"/>
                  </a:lnTo>
                  <a:lnTo>
                    <a:pt x="136" y="183"/>
                  </a:lnTo>
                  <a:lnTo>
                    <a:pt x="135" y="185"/>
                  </a:lnTo>
                  <a:lnTo>
                    <a:pt x="134" y="187"/>
                  </a:lnTo>
                  <a:lnTo>
                    <a:pt x="132" y="188"/>
                  </a:lnTo>
                  <a:lnTo>
                    <a:pt x="130" y="189"/>
                  </a:lnTo>
                  <a:lnTo>
                    <a:pt x="129" y="190"/>
                  </a:lnTo>
                  <a:lnTo>
                    <a:pt x="123" y="192"/>
                  </a:lnTo>
                  <a:lnTo>
                    <a:pt x="121" y="192"/>
                  </a:lnTo>
                  <a:lnTo>
                    <a:pt x="115" y="190"/>
                  </a:lnTo>
                  <a:lnTo>
                    <a:pt x="113" y="191"/>
                  </a:lnTo>
                  <a:lnTo>
                    <a:pt x="110" y="196"/>
                  </a:lnTo>
                  <a:lnTo>
                    <a:pt x="108" y="198"/>
                  </a:lnTo>
                  <a:lnTo>
                    <a:pt x="101" y="198"/>
                  </a:lnTo>
                  <a:lnTo>
                    <a:pt x="100" y="198"/>
                  </a:lnTo>
                  <a:lnTo>
                    <a:pt x="97" y="202"/>
                  </a:lnTo>
                  <a:lnTo>
                    <a:pt x="93" y="203"/>
                  </a:lnTo>
                  <a:lnTo>
                    <a:pt x="92" y="204"/>
                  </a:lnTo>
                  <a:lnTo>
                    <a:pt x="91" y="204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7" y="204"/>
                  </a:lnTo>
                  <a:lnTo>
                    <a:pt x="86" y="205"/>
                  </a:lnTo>
                  <a:lnTo>
                    <a:pt x="84" y="206"/>
                  </a:lnTo>
                  <a:lnTo>
                    <a:pt x="82" y="205"/>
                  </a:lnTo>
                  <a:lnTo>
                    <a:pt x="80" y="206"/>
                  </a:lnTo>
                  <a:lnTo>
                    <a:pt x="79" y="208"/>
                  </a:lnTo>
                  <a:lnTo>
                    <a:pt x="77" y="208"/>
                  </a:lnTo>
                  <a:lnTo>
                    <a:pt x="77" y="207"/>
                  </a:lnTo>
                  <a:lnTo>
                    <a:pt x="75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5" y="212"/>
                  </a:lnTo>
                  <a:lnTo>
                    <a:pt x="78" y="216"/>
                  </a:lnTo>
                  <a:lnTo>
                    <a:pt x="80" y="218"/>
                  </a:lnTo>
                  <a:lnTo>
                    <a:pt x="81" y="219"/>
                  </a:lnTo>
                  <a:lnTo>
                    <a:pt x="81" y="221"/>
                  </a:lnTo>
                  <a:lnTo>
                    <a:pt x="82" y="222"/>
                  </a:lnTo>
                  <a:lnTo>
                    <a:pt x="82" y="224"/>
                  </a:lnTo>
                  <a:lnTo>
                    <a:pt x="82" y="225"/>
                  </a:lnTo>
                  <a:lnTo>
                    <a:pt x="82" y="226"/>
                  </a:lnTo>
                  <a:lnTo>
                    <a:pt x="80" y="228"/>
                  </a:lnTo>
                  <a:lnTo>
                    <a:pt x="78" y="228"/>
                  </a:lnTo>
                  <a:lnTo>
                    <a:pt x="75" y="226"/>
                  </a:lnTo>
                  <a:lnTo>
                    <a:pt x="74" y="225"/>
                  </a:lnTo>
                  <a:lnTo>
                    <a:pt x="72" y="222"/>
                  </a:lnTo>
                  <a:lnTo>
                    <a:pt x="69" y="220"/>
                  </a:lnTo>
                  <a:lnTo>
                    <a:pt x="66" y="221"/>
                  </a:lnTo>
                  <a:lnTo>
                    <a:pt x="64" y="221"/>
                  </a:lnTo>
                  <a:lnTo>
                    <a:pt x="63" y="221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9"/>
                  </a:lnTo>
                  <a:lnTo>
                    <a:pt x="65" y="230"/>
                  </a:lnTo>
                  <a:lnTo>
                    <a:pt x="63" y="231"/>
                  </a:lnTo>
                  <a:lnTo>
                    <a:pt x="62" y="233"/>
                  </a:lnTo>
                  <a:lnTo>
                    <a:pt x="62" y="233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8" name="Freeform 114"/>
            <p:cNvSpPr>
              <a:spLocks/>
            </p:cNvSpPr>
            <p:nvPr/>
          </p:nvSpPr>
          <p:spPr bwMode="auto">
            <a:xfrm>
              <a:off x="3778251" y="3662363"/>
              <a:ext cx="465138" cy="411163"/>
            </a:xfrm>
            <a:custGeom>
              <a:avLst/>
              <a:gdLst>
                <a:gd name="T0" fmla="*/ 6 w 293"/>
                <a:gd name="T1" fmla="*/ 145 h 259"/>
                <a:gd name="T2" fmla="*/ 5 w 293"/>
                <a:gd name="T3" fmla="*/ 152 h 259"/>
                <a:gd name="T4" fmla="*/ 2 w 293"/>
                <a:gd name="T5" fmla="*/ 156 h 259"/>
                <a:gd name="T6" fmla="*/ 6 w 293"/>
                <a:gd name="T7" fmla="*/ 160 h 259"/>
                <a:gd name="T8" fmla="*/ 6 w 293"/>
                <a:gd name="T9" fmla="*/ 170 h 259"/>
                <a:gd name="T10" fmla="*/ 1 w 293"/>
                <a:gd name="T11" fmla="*/ 176 h 259"/>
                <a:gd name="T12" fmla="*/ 2 w 293"/>
                <a:gd name="T13" fmla="*/ 181 h 259"/>
                <a:gd name="T14" fmla="*/ 0 w 293"/>
                <a:gd name="T15" fmla="*/ 186 h 259"/>
                <a:gd name="T16" fmla="*/ 3 w 293"/>
                <a:gd name="T17" fmla="*/ 190 h 259"/>
                <a:gd name="T18" fmla="*/ 6 w 293"/>
                <a:gd name="T19" fmla="*/ 195 h 259"/>
                <a:gd name="T20" fmla="*/ 3 w 293"/>
                <a:gd name="T21" fmla="*/ 201 h 259"/>
                <a:gd name="T22" fmla="*/ 7 w 293"/>
                <a:gd name="T23" fmla="*/ 207 h 259"/>
                <a:gd name="T24" fmla="*/ 12 w 293"/>
                <a:gd name="T25" fmla="*/ 208 h 259"/>
                <a:gd name="T26" fmla="*/ 17 w 293"/>
                <a:gd name="T27" fmla="*/ 214 h 259"/>
                <a:gd name="T28" fmla="*/ 21 w 293"/>
                <a:gd name="T29" fmla="*/ 219 h 259"/>
                <a:gd name="T30" fmla="*/ 25 w 293"/>
                <a:gd name="T31" fmla="*/ 227 h 259"/>
                <a:gd name="T32" fmla="*/ 35 w 293"/>
                <a:gd name="T33" fmla="*/ 235 h 259"/>
                <a:gd name="T34" fmla="*/ 76 w 293"/>
                <a:gd name="T35" fmla="*/ 255 h 259"/>
                <a:gd name="T36" fmla="*/ 104 w 293"/>
                <a:gd name="T37" fmla="*/ 236 h 259"/>
                <a:gd name="T38" fmla="*/ 153 w 293"/>
                <a:gd name="T39" fmla="*/ 188 h 259"/>
                <a:gd name="T40" fmla="*/ 189 w 293"/>
                <a:gd name="T41" fmla="*/ 155 h 259"/>
                <a:gd name="T42" fmla="*/ 195 w 293"/>
                <a:gd name="T43" fmla="*/ 155 h 259"/>
                <a:gd name="T44" fmla="*/ 208 w 293"/>
                <a:gd name="T45" fmla="*/ 151 h 259"/>
                <a:gd name="T46" fmla="*/ 224 w 293"/>
                <a:gd name="T47" fmla="*/ 148 h 259"/>
                <a:gd name="T48" fmla="*/ 231 w 293"/>
                <a:gd name="T49" fmla="*/ 142 h 259"/>
                <a:gd name="T50" fmla="*/ 252 w 293"/>
                <a:gd name="T51" fmla="*/ 138 h 259"/>
                <a:gd name="T52" fmla="*/ 262 w 293"/>
                <a:gd name="T53" fmla="*/ 137 h 259"/>
                <a:gd name="T54" fmla="*/ 272 w 293"/>
                <a:gd name="T55" fmla="*/ 137 h 259"/>
                <a:gd name="T56" fmla="*/ 283 w 293"/>
                <a:gd name="T57" fmla="*/ 136 h 259"/>
                <a:gd name="T58" fmla="*/ 293 w 293"/>
                <a:gd name="T59" fmla="*/ 129 h 259"/>
                <a:gd name="T60" fmla="*/ 287 w 293"/>
                <a:gd name="T61" fmla="*/ 122 h 259"/>
                <a:gd name="T62" fmla="*/ 277 w 293"/>
                <a:gd name="T63" fmla="*/ 117 h 259"/>
                <a:gd name="T64" fmla="*/ 266 w 293"/>
                <a:gd name="T65" fmla="*/ 116 h 259"/>
                <a:gd name="T66" fmla="*/ 259 w 293"/>
                <a:gd name="T67" fmla="*/ 109 h 259"/>
                <a:gd name="T68" fmla="*/ 258 w 293"/>
                <a:gd name="T69" fmla="*/ 99 h 259"/>
                <a:gd name="T70" fmla="*/ 252 w 293"/>
                <a:gd name="T71" fmla="*/ 92 h 259"/>
                <a:gd name="T72" fmla="*/ 246 w 293"/>
                <a:gd name="T73" fmla="*/ 82 h 259"/>
                <a:gd name="T74" fmla="*/ 240 w 293"/>
                <a:gd name="T75" fmla="*/ 72 h 259"/>
                <a:gd name="T76" fmla="*/ 236 w 293"/>
                <a:gd name="T77" fmla="*/ 56 h 259"/>
                <a:gd name="T78" fmla="*/ 225 w 293"/>
                <a:gd name="T79" fmla="*/ 35 h 259"/>
                <a:gd name="T80" fmla="*/ 211 w 293"/>
                <a:gd name="T81" fmla="*/ 9 h 259"/>
                <a:gd name="T82" fmla="*/ 114 w 293"/>
                <a:gd name="T83" fmla="*/ 44 h 259"/>
                <a:gd name="T84" fmla="*/ 67 w 293"/>
                <a:gd name="T85" fmla="*/ 66 h 259"/>
                <a:gd name="T86" fmla="*/ 61 w 293"/>
                <a:gd name="T87" fmla="*/ 70 h 259"/>
                <a:gd name="T88" fmla="*/ 63 w 293"/>
                <a:gd name="T89" fmla="*/ 74 h 259"/>
                <a:gd name="T90" fmla="*/ 64 w 293"/>
                <a:gd name="T91" fmla="*/ 81 h 259"/>
                <a:gd name="T92" fmla="*/ 65 w 293"/>
                <a:gd name="T93" fmla="*/ 84 h 259"/>
                <a:gd name="T94" fmla="*/ 5 w 293"/>
                <a:gd name="T95" fmla="*/ 14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259">
                  <a:moveTo>
                    <a:pt x="5" y="143"/>
                  </a:moveTo>
                  <a:lnTo>
                    <a:pt x="5" y="143"/>
                  </a:lnTo>
                  <a:lnTo>
                    <a:pt x="6" y="145"/>
                  </a:lnTo>
                  <a:lnTo>
                    <a:pt x="5" y="148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3" y="153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2" y="157"/>
                  </a:lnTo>
                  <a:lnTo>
                    <a:pt x="5" y="159"/>
                  </a:lnTo>
                  <a:lnTo>
                    <a:pt x="6" y="160"/>
                  </a:lnTo>
                  <a:lnTo>
                    <a:pt x="8" y="163"/>
                  </a:lnTo>
                  <a:lnTo>
                    <a:pt x="8" y="166"/>
                  </a:lnTo>
                  <a:lnTo>
                    <a:pt x="6" y="170"/>
                  </a:lnTo>
                  <a:lnTo>
                    <a:pt x="2" y="174"/>
                  </a:lnTo>
                  <a:lnTo>
                    <a:pt x="1" y="175"/>
                  </a:lnTo>
                  <a:lnTo>
                    <a:pt x="1" y="176"/>
                  </a:lnTo>
                  <a:lnTo>
                    <a:pt x="1" y="177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1" y="185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1" y="189"/>
                  </a:lnTo>
                  <a:lnTo>
                    <a:pt x="3" y="190"/>
                  </a:lnTo>
                  <a:lnTo>
                    <a:pt x="5" y="192"/>
                  </a:lnTo>
                  <a:lnTo>
                    <a:pt x="6" y="193"/>
                  </a:lnTo>
                  <a:lnTo>
                    <a:pt x="6" y="195"/>
                  </a:lnTo>
                  <a:lnTo>
                    <a:pt x="5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4"/>
                  </a:lnTo>
                  <a:lnTo>
                    <a:pt x="4" y="205"/>
                  </a:lnTo>
                  <a:lnTo>
                    <a:pt x="7" y="207"/>
                  </a:lnTo>
                  <a:lnTo>
                    <a:pt x="8" y="207"/>
                  </a:lnTo>
                  <a:lnTo>
                    <a:pt x="10" y="207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6" y="210"/>
                  </a:lnTo>
                  <a:lnTo>
                    <a:pt x="17" y="214"/>
                  </a:lnTo>
                  <a:lnTo>
                    <a:pt x="18" y="216"/>
                  </a:lnTo>
                  <a:lnTo>
                    <a:pt x="20" y="218"/>
                  </a:lnTo>
                  <a:lnTo>
                    <a:pt x="21" y="219"/>
                  </a:lnTo>
                  <a:lnTo>
                    <a:pt x="24" y="224"/>
                  </a:lnTo>
                  <a:lnTo>
                    <a:pt x="25" y="226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8" y="231"/>
                  </a:lnTo>
                  <a:lnTo>
                    <a:pt x="35" y="235"/>
                  </a:lnTo>
                  <a:lnTo>
                    <a:pt x="67" y="251"/>
                  </a:lnTo>
                  <a:lnTo>
                    <a:pt x="74" y="253"/>
                  </a:lnTo>
                  <a:lnTo>
                    <a:pt x="76" y="255"/>
                  </a:lnTo>
                  <a:lnTo>
                    <a:pt x="79" y="259"/>
                  </a:lnTo>
                  <a:lnTo>
                    <a:pt x="92" y="247"/>
                  </a:lnTo>
                  <a:lnTo>
                    <a:pt x="104" y="236"/>
                  </a:lnTo>
                  <a:lnTo>
                    <a:pt x="120" y="220"/>
                  </a:lnTo>
                  <a:lnTo>
                    <a:pt x="136" y="205"/>
                  </a:lnTo>
                  <a:lnTo>
                    <a:pt x="153" y="188"/>
                  </a:lnTo>
                  <a:lnTo>
                    <a:pt x="163" y="178"/>
                  </a:lnTo>
                  <a:lnTo>
                    <a:pt x="172" y="170"/>
                  </a:lnTo>
                  <a:lnTo>
                    <a:pt x="189" y="155"/>
                  </a:lnTo>
                  <a:lnTo>
                    <a:pt x="192" y="156"/>
                  </a:lnTo>
                  <a:lnTo>
                    <a:pt x="193" y="156"/>
                  </a:lnTo>
                  <a:lnTo>
                    <a:pt x="195" y="155"/>
                  </a:lnTo>
                  <a:lnTo>
                    <a:pt x="200" y="153"/>
                  </a:lnTo>
                  <a:lnTo>
                    <a:pt x="205" y="151"/>
                  </a:lnTo>
                  <a:lnTo>
                    <a:pt x="208" y="151"/>
                  </a:lnTo>
                  <a:lnTo>
                    <a:pt x="212" y="150"/>
                  </a:lnTo>
                  <a:lnTo>
                    <a:pt x="218" y="149"/>
                  </a:lnTo>
                  <a:lnTo>
                    <a:pt x="224" y="148"/>
                  </a:lnTo>
                  <a:lnTo>
                    <a:pt x="224" y="147"/>
                  </a:lnTo>
                  <a:lnTo>
                    <a:pt x="226" y="145"/>
                  </a:lnTo>
                  <a:lnTo>
                    <a:pt x="231" y="142"/>
                  </a:lnTo>
                  <a:lnTo>
                    <a:pt x="243" y="139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4" y="138"/>
                  </a:lnTo>
                  <a:lnTo>
                    <a:pt x="259" y="138"/>
                  </a:lnTo>
                  <a:lnTo>
                    <a:pt x="262" y="137"/>
                  </a:lnTo>
                  <a:lnTo>
                    <a:pt x="267" y="136"/>
                  </a:lnTo>
                  <a:lnTo>
                    <a:pt x="269" y="137"/>
                  </a:lnTo>
                  <a:lnTo>
                    <a:pt x="272" y="137"/>
                  </a:lnTo>
                  <a:lnTo>
                    <a:pt x="276" y="136"/>
                  </a:lnTo>
                  <a:lnTo>
                    <a:pt x="279" y="136"/>
                  </a:lnTo>
                  <a:lnTo>
                    <a:pt x="283" y="136"/>
                  </a:lnTo>
                  <a:lnTo>
                    <a:pt x="290" y="134"/>
                  </a:lnTo>
                  <a:lnTo>
                    <a:pt x="291" y="131"/>
                  </a:lnTo>
                  <a:lnTo>
                    <a:pt x="293" y="129"/>
                  </a:lnTo>
                  <a:lnTo>
                    <a:pt x="290" y="127"/>
                  </a:lnTo>
                  <a:lnTo>
                    <a:pt x="289" y="125"/>
                  </a:lnTo>
                  <a:lnTo>
                    <a:pt x="287" y="122"/>
                  </a:lnTo>
                  <a:lnTo>
                    <a:pt x="284" y="119"/>
                  </a:lnTo>
                  <a:lnTo>
                    <a:pt x="280" y="119"/>
                  </a:lnTo>
                  <a:lnTo>
                    <a:pt x="277" y="117"/>
                  </a:lnTo>
                  <a:lnTo>
                    <a:pt x="274" y="116"/>
                  </a:lnTo>
                  <a:lnTo>
                    <a:pt x="268" y="116"/>
                  </a:lnTo>
                  <a:lnTo>
                    <a:pt x="266" y="116"/>
                  </a:lnTo>
                  <a:lnTo>
                    <a:pt x="263" y="115"/>
                  </a:lnTo>
                  <a:lnTo>
                    <a:pt x="261" y="112"/>
                  </a:lnTo>
                  <a:lnTo>
                    <a:pt x="259" y="109"/>
                  </a:lnTo>
                  <a:lnTo>
                    <a:pt x="259" y="108"/>
                  </a:lnTo>
                  <a:lnTo>
                    <a:pt x="257" y="102"/>
                  </a:lnTo>
                  <a:lnTo>
                    <a:pt x="258" y="99"/>
                  </a:lnTo>
                  <a:lnTo>
                    <a:pt x="257" y="97"/>
                  </a:lnTo>
                  <a:lnTo>
                    <a:pt x="254" y="93"/>
                  </a:lnTo>
                  <a:lnTo>
                    <a:pt x="252" y="92"/>
                  </a:lnTo>
                  <a:lnTo>
                    <a:pt x="251" y="89"/>
                  </a:lnTo>
                  <a:lnTo>
                    <a:pt x="250" y="86"/>
                  </a:lnTo>
                  <a:lnTo>
                    <a:pt x="246" y="82"/>
                  </a:lnTo>
                  <a:lnTo>
                    <a:pt x="245" y="80"/>
                  </a:lnTo>
                  <a:lnTo>
                    <a:pt x="243" y="77"/>
                  </a:lnTo>
                  <a:lnTo>
                    <a:pt x="240" y="72"/>
                  </a:lnTo>
                  <a:lnTo>
                    <a:pt x="236" y="61"/>
                  </a:lnTo>
                  <a:lnTo>
                    <a:pt x="235" y="58"/>
                  </a:lnTo>
                  <a:lnTo>
                    <a:pt x="236" y="56"/>
                  </a:lnTo>
                  <a:lnTo>
                    <a:pt x="237" y="53"/>
                  </a:lnTo>
                  <a:lnTo>
                    <a:pt x="226" y="37"/>
                  </a:lnTo>
                  <a:lnTo>
                    <a:pt x="225" y="35"/>
                  </a:lnTo>
                  <a:lnTo>
                    <a:pt x="221" y="26"/>
                  </a:lnTo>
                  <a:lnTo>
                    <a:pt x="214" y="14"/>
                  </a:lnTo>
                  <a:lnTo>
                    <a:pt x="211" y="9"/>
                  </a:lnTo>
                  <a:lnTo>
                    <a:pt x="207" y="0"/>
                  </a:lnTo>
                  <a:lnTo>
                    <a:pt x="134" y="34"/>
                  </a:lnTo>
                  <a:lnTo>
                    <a:pt x="114" y="44"/>
                  </a:lnTo>
                  <a:lnTo>
                    <a:pt x="101" y="49"/>
                  </a:lnTo>
                  <a:lnTo>
                    <a:pt x="80" y="60"/>
                  </a:lnTo>
                  <a:lnTo>
                    <a:pt x="67" y="66"/>
                  </a:lnTo>
                  <a:lnTo>
                    <a:pt x="63" y="67"/>
                  </a:lnTo>
                  <a:lnTo>
                    <a:pt x="61" y="67"/>
                  </a:lnTo>
                  <a:lnTo>
                    <a:pt x="61" y="70"/>
                  </a:lnTo>
                  <a:lnTo>
                    <a:pt x="61" y="71"/>
                  </a:lnTo>
                  <a:lnTo>
                    <a:pt x="63" y="72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3" y="78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5" y="84"/>
                  </a:lnTo>
                  <a:lnTo>
                    <a:pt x="35" y="112"/>
                  </a:lnTo>
                  <a:lnTo>
                    <a:pt x="37" y="114"/>
                  </a:lnTo>
                  <a:lnTo>
                    <a:pt x="5" y="143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39" name="Freeform 116"/>
            <p:cNvSpPr>
              <a:spLocks/>
            </p:cNvSpPr>
            <p:nvPr/>
          </p:nvSpPr>
          <p:spPr bwMode="auto">
            <a:xfrm>
              <a:off x="3352800" y="3533776"/>
              <a:ext cx="328613" cy="206375"/>
            </a:xfrm>
            <a:custGeom>
              <a:avLst/>
              <a:gdLst>
                <a:gd name="T0" fmla="*/ 188 w 207"/>
                <a:gd name="T1" fmla="*/ 58 h 130"/>
                <a:gd name="T2" fmla="*/ 189 w 207"/>
                <a:gd name="T3" fmla="*/ 107 h 130"/>
                <a:gd name="T4" fmla="*/ 201 w 207"/>
                <a:gd name="T5" fmla="*/ 111 h 130"/>
                <a:gd name="T6" fmla="*/ 202 w 207"/>
                <a:gd name="T7" fmla="*/ 115 h 130"/>
                <a:gd name="T8" fmla="*/ 207 w 207"/>
                <a:gd name="T9" fmla="*/ 118 h 130"/>
                <a:gd name="T10" fmla="*/ 135 w 207"/>
                <a:gd name="T11" fmla="*/ 123 h 130"/>
                <a:gd name="T12" fmla="*/ 110 w 207"/>
                <a:gd name="T13" fmla="*/ 124 h 130"/>
                <a:gd name="T14" fmla="*/ 99 w 207"/>
                <a:gd name="T15" fmla="*/ 129 h 130"/>
                <a:gd name="T16" fmla="*/ 86 w 207"/>
                <a:gd name="T17" fmla="*/ 129 h 130"/>
                <a:gd name="T18" fmla="*/ 80 w 207"/>
                <a:gd name="T19" fmla="*/ 126 h 130"/>
                <a:gd name="T20" fmla="*/ 69 w 207"/>
                <a:gd name="T21" fmla="*/ 126 h 130"/>
                <a:gd name="T22" fmla="*/ 66 w 207"/>
                <a:gd name="T23" fmla="*/ 123 h 130"/>
                <a:gd name="T24" fmla="*/ 62 w 207"/>
                <a:gd name="T25" fmla="*/ 117 h 130"/>
                <a:gd name="T26" fmla="*/ 60 w 207"/>
                <a:gd name="T27" fmla="*/ 115 h 130"/>
                <a:gd name="T28" fmla="*/ 55 w 207"/>
                <a:gd name="T29" fmla="*/ 118 h 130"/>
                <a:gd name="T30" fmla="*/ 51 w 207"/>
                <a:gd name="T31" fmla="*/ 104 h 130"/>
                <a:gd name="T32" fmla="*/ 45 w 207"/>
                <a:gd name="T33" fmla="*/ 92 h 130"/>
                <a:gd name="T34" fmla="*/ 43 w 207"/>
                <a:gd name="T35" fmla="*/ 77 h 130"/>
                <a:gd name="T36" fmla="*/ 41 w 207"/>
                <a:gd name="T37" fmla="*/ 68 h 130"/>
                <a:gd name="T38" fmla="*/ 36 w 207"/>
                <a:gd name="T39" fmla="*/ 63 h 130"/>
                <a:gd name="T40" fmla="*/ 31 w 207"/>
                <a:gd name="T41" fmla="*/ 55 h 130"/>
                <a:gd name="T42" fmla="*/ 28 w 207"/>
                <a:gd name="T43" fmla="*/ 56 h 130"/>
                <a:gd name="T44" fmla="*/ 24 w 207"/>
                <a:gd name="T45" fmla="*/ 56 h 130"/>
                <a:gd name="T46" fmla="*/ 23 w 207"/>
                <a:gd name="T47" fmla="*/ 53 h 130"/>
                <a:gd name="T48" fmla="*/ 26 w 207"/>
                <a:gd name="T49" fmla="*/ 52 h 130"/>
                <a:gd name="T50" fmla="*/ 21 w 207"/>
                <a:gd name="T51" fmla="*/ 50 h 130"/>
                <a:gd name="T52" fmla="*/ 19 w 207"/>
                <a:gd name="T53" fmla="*/ 47 h 130"/>
                <a:gd name="T54" fmla="*/ 21 w 207"/>
                <a:gd name="T55" fmla="*/ 45 h 130"/>
                <a:gd name="T56" fmla="*/ 22 w 207"/>
                <a:gd name="T57" fmla="*/ 47 h 130"/>
                <a:gd name="T58" fmla="*/ 26 w 207"/>
                <a:gd name="T59" fmla="*/ 46 h 130"/>
                <a:gd name="T60" fmla="*/ 30 w 207"/>
                <a:gd name="T61" fmla="*/ 46 h 130"/>
                <a:gd name="T62" fmla="*/ 26 w 207"/>
                <a:gd name="T63" fmla="*/ 42 h 130"/>
                <a:gd name="T64" fmla="*/ 20 w 207"/>
                <a:gd name="T65" fmla="*/ 42 h 130"/>
                <a:gd name="T66" fmla="*/ 15 w 207"/>
                <a:gd name="T67" fmla="*/ 40 h 130"/>
                <a:gd name="T68" fmla="*/ 1 w 207"/>
                <a:gd name="T69" fmla="*/ 35 h 130"/>
                <a:gd name="T70" fmla="*/ 1 w 207"/>
                <a:gd name="T71" fmla="*/ 30 h 130"/>
                <a:gd name="T72" fmla="*/ 2 w 207"/>
                <a:gd name="T73" fmla="*/ 27 h 130"/>
                <a:gd name="T74" fmla="*/ 1 w 207"/>
                <a:gd name="T75" fmla="*/ 24 h 130"/>
                <a:gd name="T76" fmla="*/ 5 w 207"/>
                <a:gd name="T77" fmla="*/ 20 h 130"/>
                <a:gd name="T78" fmla="*/ 5 w 207"/>
                <a:gd name="T79" fmla="*/ 14 h 130"/>
                <a:gd name="T80" fmla="*/ 3 w 207"/>
                <a:gd name="T81" fmla="*/ 10 h 130"/>
                <a:gd name="T82" fmla="*/ 4 w 207"/>
                <a:gd name="T83" fmla="*/ 7 h 130"/>
                <a:gd name="T84" fmla="*/ 9 w 207"/>
                <a:gd name="T85" fmla="*/ 1 h 130"/>
                <a:gd name="T86" fmla="*/ 15 w 207"/>
                <a:gd name="T87" fmla="*/ 0 h 130"/>
                <a:gd name="T88" fmla="*/ 21 w 207"/>
                <a:gd name="T89" fmla="*/ 5 h 130"/>
                <a:gd name="T90" fmla="*/ 30 w 207"/>
                <a:gd name="T91" fmla="*/ 14 h 130"/>
                <a:gd name="T92" fmla="*/ 33 w 207"/>
                <a:gd name="T93" fmla="*/ 18 h 130"/>
                <a:gd name="T94" fmla="*/ 37 w 207"/>
                <a:gd name="T95" fmla="*/ 25 h 130"/>
                <a:gd name="T96" fmla="*/ 44 w 207"/>
                <a:gd name="T97" fmla="*/ 26 h 130"/>
                <a:gd name="T98" fmla="*/ 47 w 207"/>
                <a:gd name="T99" fmla="*/ 27 h 130"/>
                <a:gd name="T100" fmla="*/ 52 w 207"/>
                <a:gd name="T101" fmla="*/ 30 h 130"/>
                <a:gd name="T102" fmla="*/ 70 w 207"/>
                <a:gd name="T103" fmla="*/ 33 h 130"/>
                <a:gd name="T104" fmla="*/ 78 w 207"/>
                <a:gd name="T105" fmla="*/ 43 h 130"/>
                <a:gd name="T106" fmla="*/ 80 w 207"/>
                <a:gd name="T107" fmla="*/ 47 h 130"/>
                <a:gd name="T108" fmla="*/ 84 w 207"/>
                <a:gd name="T109" fmla="*/ 53 h 130"/>
                <a:gd name="T110" fmla="*/ 88 w 207"/>
                <a:gd name="T111" fmla="*/ 54 h 130"/>
                <a:gd name="T112" fmla="*/ 137 w 207"/>
                <a:gd name="T113" fmla="*/ 40 h 130"/>
                <a:gd name="T114" fmla="*/ 181 w 207"/>
                <a:gd name="T115" fmla="*/ 27 h 130"/>
                <a:gd name="T116" fmla="*/ 186 w 207"/>
                <a:gd name="T117" fmla="*/ 2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" h="130">
                  <a:moveTo>
                    <a:pt x="188" y="26"/>
                  </a:moveTo>
                  <a:lnTo>
                    <a:pt x="188" y="36"/>
                  </a:lnTo>
                  <a:lnTo>
                    <a:pt x="188" y="58"/>
                  </a:lnTo>
                  <a:lnTo>
                    <a:pt x="188" y="105"/>
                  </a:lnTo>
                  <a:lnTo>
                    <a:pt x="188" y="107"/>
                  </a:lnTo>
                  <a:lnTo>
                    <a:pt x="189" y="107"/>
                  </a:lnTo>
                  <a:lnTo>
                    <a:pt x="192" y="110"/>
                  </a:lnTo>
                  <a:lnTo>
                    <a:pt x="199" y="111"/>
                  </a:lnTo>
                  <a:lnTo>
                    <a:pt x="201" y="111"/>
                  </a:lnTo>
                  <a:lnTo>
                    <a:pt x="201" y="112"/>
                  </a:lnTo>
                  <a:lnTo>
                    <a:pt x="202" y="114"/>
                  </a:lnTo>
                  <a:lnTo>
                    <a:pt x="202" y="115"/>
                  </a:lnTo>
                  <a:lnTo>
                    <a:pt x="203" y="117"/>
                  </a:lnTo>
                  <a:lnTo>
                    <a:pt x="206" y="117"/>
                  </a:lnTo>
                  <a:lnTo>
                    <a:pt x="207" y="118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135" y="123"/>
                  </a:lnTo>
                  <a:lnTo>
                    <a:pt x="118" y="124"/>
                  </a:lnTo>
                  <a:lnTo>
                    <a:pt x="113" y="123"/>
                  </a:lnTo>
                  <a:lnTo>
                    <a:pt x="110" y="124"/>
                  </a:lnTo>
                  <a:lnTo>
                    <a:pt x="106" y="125"/>
                  </a:lnTo>
                  <a:lnTo>
                    <a:pt x="102" y="127"/>
                  </a:lnTo>
                  <a:lnTo>
                    <a:pt x="99" y="129"/>
                  </a:lnTo>
                  <a:lnTo>
                    <a:pt x="96" y="129"/>
                  </a:lnTo>
                  <a:lnTo>
                    <a:pt x="92" y="130"/>
                  </a:lnTo>
                  <a:lnTo>
                    <a:pt x="86" y="129"/>
                  </a:lnTo>
                  <a:lnTo>
                    <a:pt x="84" y="128"/>
                  </a:lnTo>
                  <a:lnTo>
                    <a:pt x="83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3" y="126"/>
                  </a:lnTo>
                  <a:lnTo>
                    <a:pt x="69" y="126"/>
                  </a:lnTo>
                  <a:lnTo>
                    <a:pt x="67" y="126"/>
                  </a:lnTo>
                  <a:lnTo>
                    <a:pt x="66" y="125"/>
                  </a:lnTo>
                  <a:lnTo>
                    <a:pt x="66" y="123"/>
                  </a:lnTo>
                  <a:lnTo>
                    <a:pt x="67" y="120"/>
                  </a:lnTo>
                  <a:lnTo>
                    <a:pt x="64" y="118"/>
                  </a:lnTo>
                  <a:lnTo>
                    <a:pt x="62" y="117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0" y="115"/>
                  </a:lnTo>
                  <a:lnTo>
                    <a:pt x="59" y="117"/>
                  </a:lnTo>
                  <a:lnTo>
                    <a:pt x="57" y="118"/>
                  </a:lnTo>
                  <a:lnTo>
                    <a:pt x="55" y="118"/>
                  </a:lnTo>
                  <a:lnTo>
                    <a:pt x="54" y="116"/>
                  </a:lnTo>
                  <a:lnTo>
                    <a:pt x="53" y="112"/>
                  </a:lnTo>
                  <a:lnTo>
                    <a:pt x="51" y="104"/>
                  </a:lnTo>
                  <a:lnTo>
                    <a:pt x="48" y="99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3" y="77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1" y="68"/>
                  </a:lnTo>
                  <a:lnTo>
                    <a:pt x="40" y="67"/>
                  </a:lnTo>
                  <a:lnTo>
                    <a:pt x="37" y="63"/>
                  </a:lnTo>
                  <a:lnTo>
                    <a:pt x="36" y="63"/>
                  </a:lnTo>
                  <a:lnTo>
                    <a:pt x="35" y="62"/>
                  </a:lnTo>
                  <a:lnTo>
                    <a:pt x="33" y="58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9" y="55"/>
                  </a:lnTo>
                  <a:lnTo>
                    <a:pt x="28" y="56"/>
                  </a:lnTo>
                  <a:lnTo>
                    <a:pt x="27" y="57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3" y="55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4" y="51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3" y="43"/>
                  </a:lnTo>
                  <a:lnTo>
                    <a:pt x="20" y="42"/>
                  </a:lnTo>
                  <a:lnTo>
                    <a:pt x="19" y="41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0" y="39"/>
                  </a:lnTo>
                  <a:lnTo>
                    <a:pt x="3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2"/>
                  </a:lnTo>
                  <a:lnTo>
                    <a:pt x="2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6" y="10"/>
                  </a:lnTo>
                  <a:lnTo>
                    <a:pt x="30" y="14"/>
                  </a:lnTo>
                  <a:lnTo>
                    <a:pt x="31" y="15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7" y="27"/>
                  </a:lnTo>
                  <a:lnTo>
                    <a:pt x="48" y="28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0" y="33"/>
                  </a:lnTo>
                  <a:lnTo>
                    <a:pt x="76" y="36"/>
                  </a:lnTo>
                  <a:lnTo>
                    <a:pt x="78" y="38"/>
                  </a:lnTo>
                  <a:lnTo>
                    <a:pt x="78" y="43"/>
                  </a:lnTo>
                  <a:lnTo>
                    <a:pt x="77" y="45"/>
                  </a:lnTo>
                  <a:lnTo>
                    <a:pt x="78" y="46"/>
                  </a:lnTo>
                  <a:lnTo>
                    <a:pt x="80" y="47"/>
                  </a:lnTo>
                  <a:lnTo>
                    <a:pt x="84" y="49"/>
                  </a:lnTo>
                  <a:lnTo>
                    <a:pt x="84" y="51"/>
                  </a:lnTo>
                  <a:lnTo>
                    <a:pt x="84" y="53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92" y="53"/>
                  </a:lnTo>
                  <a:lnTo>
                    <a:pt x="106" y="49"/>
                  </a:lnTo>
                  <a:lnTo>
                    <a:pt x="137" y="40"/>
                  </a:lnTo>
                  <a:lnTo>
                    <a:pt x="171" y="30"/>
                  </a:lnTo>
                  <a:lnTo>
                    <a:pt x="179" y="28"/>
                  </a:lnTo>
                  <a:lnTo>
                    <a:pt x="181" y="27"/>
                  </a:lnTo>
                  <a:lnTo>
                    <a:pt x="183" y="28"/>
                  </a:lnTo>
                  <a:lnTo>
                    <a:pt x="184" y="26"/>
                  </a:lnTo>
                  <a:lnTo>
                    <a:pt x="186" y="25"/>
                  </a:lnTo>
                  <a:lnTo>
                    <a:pt x="187" y="25"/>
                  </a:lnTo>
                  <a:lnTo>
                    <a:pt x="188" y="26"/>
                  </a:lnTo>
                  <a:close/>
                </a:path>
              </a:pathLst>
            </a:custGeom>
            <a:solidFill>
              <a:srgbClr val="FFFF00"/>
            </a:solidFill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1" name="Freeform 120"/>
            <p:cNvSpPr>
              <a:spLocks/>
            </p:cNvSpPr>
            <p:nvPr/>
          </p:nvSpPr>
          <p:spPr bwMode="auto">
            <a:xfrm>
              <a:off x="3279776" y="3625851"/>
              <a:ext cx="165100" cy="276225"/>
            </a:xfrm>
            <a:custGeom>
              <a:avLst/>
              <a:gdLst>
                <a:gd name="T0" fmla="*/ 101 w 104"/>
                <a:gd name="T1" fmla="*/ 74 h 174"/>
                <a:gd name="T2" fmla="*/ 89 w 104"/>
                <a:gd name="T3" fmla="*/ 72 h 174"/>
                <a:gd name="T4" fmla="*/ 84 w 104"/>
                <a:gd name="T5" fmla="*/ 75 h 174"/>
                <a:gd name="T6" fmla="*/ 79 w 104"/>
                <a:gd name="T7" fmla="*/ 85 h 174"/>
                <a:gd name="T8" fmla="*/ 81 w 104"/>
                <a:gd name="T9" fmla="*/ 94 h 174"/>
                <a:gd name="T10" fmla="*/ 82 w 104"/>
                <a:gd name="T11" fmla="*/ 106 h 174"/>
                <a:gd name="T12" fmla="*/ 82 w 104"/>
                <a:gd name="T13" fmla="*/ 111 h 174"/>
                <a:gd name="T14" fmla="*/ 84 w 104"/>
                <a:gd name="T15" fmla="*/ 114 h 174"/>
                <a:gd name="T16" fmla="*/ 88 w 104"/>
                <a:gd name="T17" fmla="*/ 120 h 174"/>
                <a:gd name="T18" fmla="*/ 89 w 104"/>
                <a:gd name="T19" fmla="*/ 141 h 174"/>
                <a:gd name="T20" fmla="*/ 70 w 104"/>
                <a:gd name="T21" fmla="*/ 145 h 174"/>
                <a:gd name="T22" fmla="*/ 52 w 104"/>
                <a:gd name="T23" fmla="*/ 153 h 174"/>
                <a:gd name="T24" fmla="*/ 56 w 104"/>
                <a:gd name="T25" fmla="*/ 165 h 174"/>
                <a:gd name="T26" fmla="*/ 57 w 104"/>
                <a:gd name="T27" fmla="*/ 173 h 174"/>
                <a:gd name="T28" fmla="*/ 50 w 104"/>
                <a:gd name="T29" fmla="*/ 171 h 174"/>
                <a:gd name="T30" fmla="*/ 48 w 104"/>
                <a:gd name="T31" fmla="*/ 165 h 174"/>
                <a:gd name="T32" fmla="*/ 43 w 104"/>
                <a:gd name="T33" fmla="*/ 160 h 174"/>
                <a:gd name="T34" fmla="*/ 41 w 104"/>
                <a:gd name="T35" fmla="*/ 156 h 174"/>
                <a:gd name="T36" fmla="*/ 33 w 104"/>
                <a:gd name="T37" fmla="*/ 152 h 174"/>
                <a:gd name="T38" fmla="*/ 27 w 104"/>
                <a:gd name="T39" fmla="*/ 141 h 174"/>
                <a:gd name="T40" fmla="*/ 26 w 104"/>
                <a:gd name="T41" fmla="*/ 131 h 174"/>
                <a:gd name="T42" fmla="*/ 28 w 104"/>
                <a:gd name="T43" fmla="*/ 122 h 174"/>
                <a:gd name="T44" fmla="*/ 30 w 104"/>
                <a:gd name="T45" fmla="*/ 108 h 174"/>
                <a:gd name="T46" fmla="*/ 29 w 104"/>
                <a:gd name="T47" fmla="*/ 100 h 174"/>
                <a:gd name="T48" fmla="*/ 24 w 104"/>
                <a:gd name="T49" fmla="*/ 90 h 174"/>
                <a:gd name="T50" fmla="*/ 22 w 104"/>
                <a:gd name="T51" fmla="*/ 80 h 174"/>
                <a:gd name="T52" fmla="*/ 20 w 104"/>
                <a:gd name="T53" fmla="*/ 75 h 174"/>
                <a:gd name="T54" fmla="*/ 20 w 104"/>
                <a:gd name="T55" fmla="*/ 69 h 174"/>
                <a:gd name="T56" fmla="*/ 12 w 104"/>
                <a:gd name="T57" fmla="*/ 59 h 174"/>
                <a:gd name="T58" fmla="*/ 7 w 104"/>
                <a:gd name="T59" fmla="*/ 60 h 174"/>
                <a:gd name="T60" fmla="*/ 2 w 104"/>
                <a:gd name="T61" fmla="*/ 52 h 174"/>
                <a:gd name="T62" fmla="*/ 2 w 104"/>
                <a:gd name="T63" fmla="*/ 40 h 174"/>
                <a:gd name="T64" fmla="*/ 1 w 104"/>
                <a:gd name="T65" fmla="*/ 31 h 174"/>
                <a:gd name="T66" fmla="*/ 7 w 104"/>
                <a:gd name="T67" fmla="*/ 23 h 174"/>
                <a:gd name="T68" fmla="*/ 7 w 104"/>
                <a:gd name="T69" fmla="*/ 13 h 174"/>
                <a:gd name="T70" fmla="*/ 4 w 104"/>
                <a:gd name="T71" fmla="*/ 0 h 174"/>
                <a:gd name="T72" fmla="*/ 35 w 104"/>
                <a:gd name="T73" fmla="*/ 5 h 174"/>
                <a:gd name="T74" fmla="*/ 34 w 104"/>
                <a:gd name="T75" fmla="*/ 12 h 174"/>
                <a:gd name="T76" fmla="*/ 36 w 104"/>
                <a:gd name="T77" fmla="*/ 15 h 174"/>
                <a:gd name="T78" fmla="*/ 32 w 104"/>
                <a:gd name="T79" fmla="*/ 16 h 174"/>
                <a:gd name="T80" fmla="*/ 34 w 104"/>
                <a:gd name="T81" fmla="*/ 19 h 174"/>
                <a:gd name="T82" fmla="*/ 38 w 104"/>
                <a:gd name="T83" fmla="*/ 27 h 174"/>
                <a:gd name="T84" fmla="*/ 43 w 104"/>
                <a:gd name="T85" fmla="*/ 31 h 174"/>
                <a:gd name="T86" fmla="*/ 47 w 104"/>
                <a:gd name="T87" fmla="*/ 32 h 174"/>
                <a:gd name="T88" fmla="*/ 51 w 104"/>
                <a:gd name="T89" fmla="*/ 32 h 174"/>
                <a:gd name="T90" fmla="*/ 53 w 104"/>
                <a:gd name="T91" fmla="*/ 38 h 174"/>
                <a:gd name="T92" fmla="*/ 62 w 104"/>
                <a:gd name="T93" fmla="*/ 37 h 174"/>
                <a:gd name="T94" fmla="*/ 67 w 104"/>
                <a:gd name="T95" fmla="*/ 38 h 174"/>
                <a:gd name="T96" fmla="*/ 68 w 104"/>
                <a:gd name="T97" fmla="*/ 43 h 174"/>
                <a:gd name="T98" fmla="*/ 70 w 104"/>
                <a:gd name="T99" fmla="*/ 46 h 174"/>
                <a:gd name="T100" fmla="*/ 75 w 104"/>
                <a:gd name="T101" fmla="*/ 47 h 174"/>
                <a:gd name="T102" fmla="*/ 79 w 104"/>
                <a:gd name="T103" fmla="*/ 51 h 174"/>
                <a:gd name="T104" fmla="*/ 78 w 104"/>
                <a:gd name="T105" fmla="*/ 54 h 174"/>
                <a:gd name="T106" fmla="*/ 77 w 104"/>
                <a:gd name="T107" fmla="*/ 56 h 174"/>
                <a:gd name="T108" fmla="*/ 79 w 104"/>
                <a:gd name="T109" fmla="*/ 54 h 174"/>
                <a:gd name="T110" fmla="*/ 85 w 104"/>
                <a:gd name="T111" fmla="*/ 54 h 174"/>
                <a:gd name="T112" fmla="*/ 88 w 104"/>
                <a:gd name="T113" fmla="*/ 59 h 174"/>
                <a:gd name="T114" fmla="*/ 90 w 104"/>
                <a:gd name="T115" fmla="*/ 59 h 174"/>
                <a:gd name="T116" fmla="*/ 95 w 104"/>
                <a:gd name="T117" fmla="*/ 57 h 174"/>
                <a:gd name="T118" fmla="*/ 98 w 104"/>
                <a:gd name="T119" fmla="*/ 64 h 174"/>
                <a:gd name="T120" fmla="*/ 104 w 104"/>
                <a:gd name="T121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" h="174">
                  <a:moveTo>
                    <a:pt x="104" y="72"/>
                  </a:moveTo>
                  <a:lnTo>
                    <a:pt x="103" y="73"/>
                  </a:lnTo>
                  <a:lnTo>
                    <a:pt x="101" y="74"/>
                  </a:lnTo>
                  <a:lnTo>
                    <a:pt x="96" y="74"/>
                  </a:lnTo>
                  <a:lnTo>
                    <a:pt x="90" y="72"/>
                  </a:lnTo>
                  <a:lnTo>
                    <a:pt x="89" y="72"/>
                  </a:lnTo>
                  <a:lnTo>
                    <a:pt x="87" y="73"/>
                  </a:lnTo>
                  <a:lnTo>
                    <a:pt x="85" y="75"/>
                  </a:lnTo>
                  <a:lnTo>
                    <a:pt x="84" y="75"/>
                  </a:lnTo>
                  <a:lnTo>
                    <a:pt x="80" y="81"/>
                  </a:lnTo>
                  <a:lnTo>
                    <a:pt x="79" y="84"/>
                  </a:lnTo>
                  <a:lnTo>
                    <a:pt x="79" y="85"/>
                  </a:lnTo>
                  <a:lnTo>
                    <a:pt x="80" y="87"/>
                  </a:lnTo>
                  <a:lnTo>
                    <a:pt x="80" y="90"/>
                  </a:lnTo>
                  <a:lnTo>
                    <a:pt x="81" y="94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82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2" y="111"/>
                  </a:lnTo>
                  <a:lnTo>
                    <a:pt x="82" y="112"/>
                  </a:lnTo>
                  <a:lnTo>
                    <a:pt x="82" y="113"/>
                  </a:lnTo>
                  <a:lnTo>
                    <a:pt x="84" y="114"/>
                  </a:lnTo>
                  <a:lnTo>
                    <a:pt x="87" y="116"/>
                  </a:lnTo>
                  <a:lnTo>
                    <a:pt x="88" y="117"/>
                  </a:lnTo>
                  <a:lnTo>
                    <a:pt x="88" y="120"/>
                  </a:lnTo>
                  <a:lnTo>
                    <a:pt x="90" y="122"/>
                  </a:lnTo>
                  <a:lnTo>
                    <a:pt x="90" y="123"/>
                  </a:lnTo>
                  <a:lnTo>
                    <a:pt x="89" y="141"/>
                  </a:lnTo>
                  <a:lnTo>
                    <a:pt x="89" y="143"/>
                  </a:lnTo>
                  <a:lnTo>
                    <a:pt x="71" y="143"/>
                  </a:lnTo>
                  <a:lnTo>
                    <a:pt x="70" y="145"/>
                  </a:lnTo>
                  <a:lnTo>
                    <a:pt x="70" y="150"/>
                  </a:lnTo>
                  <a:lnTo>
                    <a:pt x="52" y="151"/>
                  </a:lnTo>
                  <a:lnTo>
                    <a:pt x="52" y="153"/>
                  </a:lnTo>
                  <a:lnTo>
                    <a:pt x="53" y="159"/>
                  </a:lnTo>
                  <a:lnTo>
                    <a:pt x="54" y="161"/>
                  </a:lnTo>
                  <a:lnTo>
                    <a:pt x="56" y="165"/>
                  </a:lnTo>
                  <a:lnTo>
                    <a:pt x="57" y="167"/>
                  </a:lnTo>
                  <a:lnTo>
                    <a:pt x="59" y="174"/>
                  </a:lnTo>
                  <a:lnTo>
                    <a:pt x="57" y="173"/>
                  </a:lnTo>
                  <a:lnTo>
                    <a:pt x="54" y="171"/>
                  </a:lnTo>
                  <a:lnTo>
                    <a:pt x="52" y="172"/>
                  </a:lnTo>
                  <a:lnTo>
                    <a:pt x="50" y="171"/>
                  </a:lnTo>
                  <a:lnTo>
                    <a:pt x="49" y="169"/>
                  </a:lnTo>
                  <a:lnTo>
                    <a:pt x="49" y="168"/>
                  </a:lnTo>
                  <a:lnTo>
                    <a:pt x="48" y="165"/>
                  </a:lnTo>
                  <a:lnTo>
                    <a:pt x="45" y="163"/>
                  </a:lnTo>
                  <a:lnTo>
                    <a:pt x="44" y="162"/>
                  </a:lnTo>
                  <a:lnTo>
                    <a:pt x="43" y="160"/>
                  </a:lnTo>
                  <a:lnTo>
                    <a:pt x="42" y="159"/>
                  </a:lnTo>
                  <a:lnTo>
                    <a:pt x="42" y="157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6" y="153"/>
                  </a:lnTo>
                  <a:lnTo>
                    <a:pt x="33" y="152"/>
                  </a:lnTo>
                  <a:lnTo>
                    <a:pt x="31" y="150"/>
                  </a:lnTo>
                  <a:lnTo>
                    <a:pt x="30" y="148"/>
                  </a:lnTo>
                  <a:lnTo>
                    <a:pt x="27" y="141"/>
                  </a:lnTo>
                  <a:lnTo>
                    <a:pt x="26" y="137"/>
                  </a:lnTo>
                  <a:lnTo>
                    <a:pt x="24" y="135"/>
                  </a:lnTo>
                  <a:lnTo>
                    <a:pt x="26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8" y="122"/>
                  </a:lnTo>
                  <a:lnTo>
                    <a:pt x="29" y="117"/>
                  </a:lnTo>
                  <a:lnTo>
                    <a:pt x="30" y="112"/>
                  </a:lnTo>
                  <a:lnTo>
                    <a:pt x="30" y="108"/>
                  </a:lnTo>
                  <a:lnTo>
                    <a:pt x="31" y="105"/>
                  </a:lnTo>
                  <a:lnTo>
                    <a:pt x="30" y="102"/>
                  </a:lnTo>
                  <a:lnTo>
                    <a:pt x="29" y="100"/>
                  </a:lnTo>
                  <a:lnTo>
                    <a:pt x="29" y="98"/>
                  </a:lnTo>
                  <a:lnTo>
                    <a:pt x="28" y="96"/>
                  </a:lnTo>
                  <a:lnTo>
                    <a:pt x="24" y="90"/>
                  </a:lnTo>
                  <a:lnTo>
                    <a:pt x="24" y="87"/>
                  </a:lnTo>
                  <a:lnTo>
                    <a:pt x="23" y="84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0" y="75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18" y="65"/>
                  </a:lnTo>
                  <a:lnTo>
                    <a:pt x="15" y="61"/>
                  </a:lnTo>
                  <a:lnTo>
                    <a:pt x="12" y="59"/>
                  </a:lnTo>
                  <a:lnTo>
                    <a:pt x="10" y="58"/>
                  </a:lnTo>
                  <a:lnTo>
                    <a:pt x="7" y="59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2" y="52"/>
                  </a:lnTo>
                  <a:lnTo>
                    <a:pt x="2" y="49"/>
                  </a:lnTo>
                  <a:lnTo>
                    <a:pt x="1" y="46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7" y="13"/>
                  </a:lnTo>
                  <a:lnTo>
                    <a:pt x="6" y="10"/>
                  </a:lnTo>
                  <a:lnTo>
                    <a:pt x="5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7" y="24"/>
                  </a:lnTo>
                  <a:lnTo>
                    <a:pt x="38" y="27"/>
                  </a:lnTo>
                  <a:lnTo>
                    <a:pt x="40" y="28"/>
                  </a:lnTo>
                  <a:lnTo>
                    <a:pt x="41" y="30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32"/>
                  </a:lnTo>
                  <a:lnTo>
                    <a:pt x="49" y="32"/>
                  </a:lnTo>
                  <a:lnTo>
                    <a:pt x="51" y="32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5" y="36"/>
                  </a:lnTo>
                  <a:lnTo>
                    <a:pt x="67" y="38"/>
                  </a:lnTo>
                  <a:lnTo>
                    <a:pt x="68" y="40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7" y="45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3" y="46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81" y="49"/>
                  </a:lnTo>
                  <a:lnTo>
                    <a:pt x="81" y="50"/>
                  </a:lnTo>
                  <a:lnTo>
                    <a:pt x="79" y="51"/>
                  </a:lnTo>
                  <a:lnTo>
                    <a:pt x="78" y="52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7" y="56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5" y="54"/>
                  </a:lnTo>
                  <a:lnTo>
                    <a:pt x="86" y="56"/>
                  </a:lnTo>
                  <a:lnTo>
                    <a:pt x="88" y="57"/>
                  </a:lnTo>
                  <a:lnTo>
                    <a:pt x="88" y="59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0" y="59"/>
                  </a:lnTo>
                  <a:lnTo>
                    <a:pt x="92" y="58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8"/>
                  </a:lnTo>
                  <a:lnTo>
                    <a:pt x="97" y="59"/>
                  </a:lnTo>
                  <a:lnTo>
                    <a:pt x="98" y="64"/>
                  </a:lnTo>
                  <a:lnTo>
                    <a:pt x="99" y="67"/>
                  </a:lnTo>
                  <a:lnTo>
                    <a:pt x="103" y="72"/>
                  </a:lnTo>
                  <a:lnTo>
                    <a:pt x="104" y="72"/>
                  </a:lnTo>
                  <a:close/>
                </a:path>
              </a:pathLst>
            </a:custGeom>
            <a:solidFill>
              <a:srgbClr val="FFFF00"/>
            </a:solidFill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2" name="Freeform 122"/>
            <p:cNvSpPr>
              <a:spLocks/>
            </p:cNvSpPr>
            <p:nvPr/>
          </p:nvSpPr>
          <p:spPr bwMode="auto">
            <a:xfrm>
              <a:off x="3644901" y="3346451"/>
              <a:ext cx="255588" cy="382588"/>
            </a:xfrm>
            <a:custGeom>
              <a:avLst/>
              <a:gdLst>
                <a:gd name="T0" fmla="*/ 2 w 161"/>
                <a:gd name="T1" fmla="*/ 51 h 241"/>
                <a:gd name="T2" fmla="*/ 3 w 161"/>
                <a:gd name="T3" fmla="*/ 56 h 241"/>
                <a:gd name="T4" fmla="*/ 13 w 161"/>
                <a:gd name="T5" fmla="*/ 63 h 241"/>
                <a:gd name="T6" fmla="*/ 6 w 161"/>
                <a:gd name="T7" fmla="*/ 65 h 241"/>
                <a:gd name="T8" fmla="*/ 6 w 161"/>
                <a:gd name="T9" fmla="*/ 70 h 241"/>
                <a:gd name="T10" fmla="*/ 15 w 161"/>
                <a:gd name="T11" fmla="*/ 71 h 241"/>
                <a:gd name="T12" fmla="*/ 28 w 161"/>
                <a:gd name="T13" fmla="*/ 78 h 241"/>
                <a:gd name="T14" fmla="*/ 34 w 161"/>
                <a:gd name="T15" fmla="*/ 89 h 241"/>
                <a:gd name="T16" fmla="*/ 28 w 161"/>
                <a:gd name="T17" fmla="*/ 83 h 241"/>
                <a:gd name="T18" fmla="*/ 17 w 161"/>
                <a:gd name="T19" fmla="*/ 75 h 241"/>
                <a:gd name="T20" fmla="*/ 15 w 161"/>
                <a:gd name="T21" fmla="*/ 78 h 241"/>
                <a:gd name="T22" fmla="*/ 9 w 161"/>
                <a:gd name="T23" fmla="*/ 73 h 241"/>
                <a:gd name="T24" fmla="*/ 1 w 161"/>
                <a:gd name="T25" fmla="*/ 73 h 241"/>
                <a:gd name="T26" fmla="*/ 4 w 161"/>
                <a:gd name="T27" fmla="*/ 82 h 241"/>
                <a:gd name="T28" fmla="*/ 2 w 161"/>
                <a:gd name="T29" fmla="*/ 85 h 241"/>
                <a:gd name="T30" fmla="*/ 0 w 161"/>
                <a:gd name="T31" fmla="*/ 93 h 241"/>
                <a:gd name="T32" fmla="*/ 2 w 161"/>
                <a:gd name="T33" fmla="*/ 101 h 241"/>
                <a:gd name="T34" fmla="*/ 4 w 161"/>
                <a:gd name="T35" fmla="*/ 111 h 241"/>
                <a:gd name="T36" fmla="*/ 3 w 161"/>
                <a:gd name="T37" fmla="*/ 119 h 241"/>
                <a:gd name="T38" fmla="*/ 8 w 161"/>
                <a:gd name="T39" fmla="*/ 132 h 241"/>
                <a:gd name="T40" fmla="*/ 8 w 161"/>
                <a:gd name="T41" fmla="*/ 141 h 241"/>
                <a:gd name="T42" fmla="*/ 6 w 161"/>
                <a:gd name="T43" fmla="*/ 223 h 241"/>
                <a:gd name="T44" fmla="*/ 19 w 161"/>
                <a:gd name="T45" fmla="*/ 229 h 241"/>
                <a:gd name="T46" fmla="*/ 24 w 161"/>
                <a:gd name="T47" fmla="*/ 235 h 241"/>
                <a:gd name="T48" fmla="*/ 35 w 161"/>
                <a:gd name="T49" fmla="*/ 232 h 241"/>
                <a:gd name="T50" fmla="*/ 86 w 161"/>
                <a:gd name="T51" fmla="*/ 186 h 241"/>
                <a:gd name="T52" fmla="*/ 91 w 161"/>
                <a:gd name="T53" fmla="*/ 180 h 241"/>
                <a:gd name="T54" fmla="*/ 97 w 161"/>
                <a:gd name="T55" fmla="*/ 181 h 241"/>
                <a:gd name="T56" fmla="*/ 101 w 161"/>
                <a:gd name="T57" fmla="*/ 176 h 241"/>
                <a:gd name="T58" fmla="*/ 109 w 161"/>
                <a:gd name="T59" fmla="*/ 170 h 241"/>
                <a:gd name="T60" fmla="*/ 118 w 161"/>
                <a:gd name="T61" fmla="*/ 166 h 241"/>
                <a:gd name="T62" fmla="*/ 126 w 161"/>
                <a:gd name="T63" fmla="*/ 163 h 241"/>
                <a:gd name="T64" fmla="*/ 136 w 161"/>
                <a:gd name="T65" fmla="*/ 164 h 241"/>
                <a:gd name="T66" fmla="*/ 141 w 161"/>
                <a:gd name="T67" fmla="*/ 161 h 241"/>
                <a:gd name="T68" fmla="*/ 158 w 161"/>
                <a:gd name="T69" fmla="*/ 166 h 241"/>
                <a:gd name="T70" fmla="*/ 160 w 161"/>
                <a:gd name="T71" fmla="*/ 160 h 241"/>
                <a:gd name="T72" fmla="*/ 159 w 161"/>
                <a:gd name="T73" fmla="*/ 64 h 241"/>
                <a:gd name="T74" fmla="*/ 140 w 161"/>
                <a:gd name="T75" fmla="*/ 11 h 241"/>
                <a:gd name="T76" fmla="*/ 137 w 161"/>
                <a:gd name="T77" fmla="*/ 0 h 241"/>
                <a:gd name="T78" fmla="*/ 128 w 161"/>
                <a:gd name="T79" fmla="*/ 2 h 241"/>
                <a:gd name="T80" fmla="*/ 116 w 161"/>
                <a:gd name="T81" fmla="*/ 4 h 241"/>
                <a:gd name="T82" fmla="*/ 105 w 161"/>
                <a:gd name="T83" fmla="*/ 10 h 241"/>
                <a:gd name="T84" fmla="*/ 94 w 161"/>
                <a:gd name="T85" fmla="*/ 15 h 241"/>
                <a:gd name="T86" fmla="*/ 84 w 161"/>
                <a:gd name="T87" fmla="*/ 16 h 241"/>
                <a:gd name="T88" fmla="*/ 73 w 161"/>
                <a:gd name="T89" fmla="*/ 15 h 241"/>
                <a:gd name="T90" fmla="*/ 61 w 161"/>
                <a:gd name="T91" fmla="*/ 21 h 241"/>
                <a:gd name="T92" fmla="*/ 48 w 161"/>
                <a:gd name="T93" fmla="*/ 19 h 241"/>
                <a:gd name="T94" fmla="*/ 39 w 161"/>
                <a:gd name="T95" fmla="*/ 14 h 241"/>
                <a:gd name="T96" fmla="*/ 25 w 161"/>
                <a:gd name="T97" fmla="*/ 15 h 241"/>
                <a:gd name="T98" fmla="*/ 23 w 161"/>
                <a:gd name="T99" fmla="*/ 21 h 241"/>
                <a:gd name="T100" fmla="*/ 18 w 161"/>
                <a:gd name="T101" fmla="*/ 25 h 241"/>
                <a:gd name="T102" fmla="*/ 13 w 161"/>
                <a:gd name="T103" fmla="*/ 33 h 241"/>
                <a:gd name="T104" fmla="*/ 10 w 161"/>
                <a:gd name="T105" fmla="*/ 4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241">
                  <a:moveTo>
                    <a:pt x="5" y="48"/>
                  </a:moveTo>
                  <a:lnTo>
                    <a:pt x="6" y="48"/>
                  </a:lnTo>
                  <a:lnTo>
                    <a:pt x="5" y="49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3" y="56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9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3" y="64"/>
                  </a:lnTo>
                  <a:lnTo>
                    <a:pt x="11" y="66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70"/>
                  </a:lnTo>
                  <a:lnTo>
                    <a:pt x="8" y="70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6" y="73"/>
                  </a:lnTo>
                  <a:lnTo>
                    <a:pt x="20" y="7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1" y="83"/>
                  </a:lnTo>
                  <a:lnTo>
                    <a:pt x="34" y="86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3" y="90"/>
                  </a:lnTo>
                  <a:lnTo>
                    <a:pt x="30" y="88"/>
                  </a:lnTo>
                  <a:lnTo>
                    <a:pt x="29" y="86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1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3" y="78"/>
                  </a:lnTo>
                  <a:lnTo>
                    <a:pt x="12" y="76"/>
                  </a:lnTo>
                  <a:lnTo>
                    <a:pt x="11" y="75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4" y="70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1" y="70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80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5" y="83"/>
                  </a:lnTo>
                  <a:lnTo>
                    <a:pt x="3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3" y="86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1" y="96"/>
                  </a:lnTo>
                  <a:lnTo>
                    <a:pt x="2" y="98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4"/>
                  </a:lnTo>
                  <a:lnTo>
                    <a:pt x="5" y="106"/>
                  </a:lnTo>
                  <a:lnTo>
                    <a:pt x="5" y="107"/>
                  </a:lnTo>
                  <a:lnTo>
                    <a:pt x="5" y="109"/>
                  </a:lnTo>
                  <a:lnTo>
                    <a:pt x="4" y="111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3" y="114"/>
                  </a:lnTo>
                  <a:lnTo>
                    <a:pt x="2" y="116"/>
                  </a:lnTo>
                  <a:lnTo>
                    <a:pt x="3" y="119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8" y="139"/>
                  </a:lnTo>
                  <a:lnTo>
                    <a:pt x="8" y="141"/>
                  </a:lnTo>
                  <a:lnTo>
                    <a:pt x="6" y="143"/>
                  </a:lnTo>
                  <a:lnTo>
                    <a:pt x="6" y="144"/>
                  </a:lnTo>
                  <a:lnTo>
                    <a:pt x="6" y="154"/>
                  </a:lnTo>
                  <a:lnTo>
                    <a:pt x="6" y="176"/>
                  </a:lnTo>
                  <a:lnTo>
                    <a:pt x="6" y="223"/>
                  </a:lnTo>
                  <a:lnTo>
                    <a:pt x="6" y="225"/>
                  </a:lnTo>
                  <a:lnTo>
                    <a:pt x="7" y="225"/>
                  </a:lnTo>
                  <a:lnTo>
                    <a:pt x="10" y="228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19" y="230"/>
                  </a:lnTo>
                  <a:lnTo>
                    <a:pt x="20" y="232"/>
                  </a:lnTo>
                  <a:lnTo>
                    <a:pt x="20" y="233"/>
                  </a:lnTo>
                  <a:lnTo>
                    <a:pt x="21" y="235"/>
                  </a:lnTo>
                  <a:lnTo>
                    <a:pt x="24" y="235"/>
                  </a:lnTo>
                  <a:lnTo>
                    <a:pt x="25" y="236"/>
                  </a:lnTo>
                  <a:lnTo>
                    <a:pt x="25" y="239"/>
                  </a:lnTo>
                  <a:lnTo>
                    <a:pt x="25" y="241"/>
                  </a:lnTo>
                  <a:lnTo>
                    <a:pt x="27" y="240"/>
                  </a:lnTo>
                  <a:lnTo>
                    <a:pt x="35" y="232"/>
                  </a:lnTo>
                  <a:lnTo>
                    <a:pt x="56" y="213"/>
                  </a:lnTo>
                  <a:lnTo>
                    <a:pt x="81" y="188"/>
                  </a:lnTo>
                  <a:lnTo>
                    <a:pt x="83" y="188"/>
                  </a:lnTo>
                  <a:lnTo>
                    <a:pt x="85" y="187"/>
                  </a:lnTo>
                  <a:lnTo>
                    <a:pt x="86" y="186"/>
                  </a:lnTo>
                  <a:lnTo>
                    <a:pt x="87" y="186"/>
                  </a:lnTo>
                  <a:lnTo>
                    <a:pt x="87" y="182"/>
                  </a:lnTo>
                  <a:lnTo>
                    <a:pt x="88" y="181"/>
                  </a:lnTo>
                  <a:lnTo>
                    <a:pt x="89" y="180"/>
                  </a:lnTo>
                  <a:lnTo>
                    <a:pt x="91" y="180"/>
                  </a:lnTo>
                  <a:lnTo>
                    <a:pt x="92" y="179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6" y="181"/>
                  </a:lnTo>
                  <a:lnTo>
                    <a:pt x="97" y="181"/>
                  </a:lnTo>
                  <a:lnTo>
                    <a:pt x="97" y="179"/>
                  </a:lnTo>
                  <a:lnTo>
                    <a:pt x="97" y="178"/>
                  </a:lnTo>
                  <a:lnTo>
                    <a:pt x="97" y="177"/>
                  </a:lnTo>
                  <a:lnTo>
                    <a:pt x="98" y="177"/>
                  </a:lnTo>
                  <a:lnTo>
                    <a:pt x="101" y="176"/>
                  </a:lnTo>
                  <a:lnTo>
                    <a:pt x="101" y="175"/>
                  </a:lnTo>
                  <a:lnTo>
                    <a:pt x="101" y="173"/>
                  </a:lnTo>
                  <a:lnTo>
                    <a:pt x="103" y="171"/>
                  </a:lnTo>
                  <a:lnTo>
                    <a:pt x="106" y="170"/>
                  </a:lnTo>
                  <a:lnTo>
                    <a:pt x="109" y="170"/>
                  </a:lnTo>
                  <a:lnTo>
                    <a:pt x="114" y="169"/>
                  </a:lnTo>
                  <a:lnTo>
                    <a:pt x="114" y="167"/>
                  </a:lnTo>
                  <a:lnTo>
                    <a:pt x="115" y="165"/>
                  </a:lnTo>
                  <a:lnTo>
                    <a:pt x="116" y="165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8" y="162"/>
                  </a:lnTo>
                  <a:lnTo>
                    <a:pt x="129" y="163"/>
                  </a:lnTo>
                  <a:lnTo>
                    <a:pt x="131" y="165"/>
                  </a:lnTo>
                  <a:lnTo>
                    <a:pt x="134" y="165"/>
                  </a:lnTo>
                  <a:lnTo>
                    <a:pt x="136" y="164"/>
                  </a:lnTo>
                  <a:lnTo>
                    <a:pt x="136" y="163"/>
                  </a:lnTo>
                  <a:lnTo>
                    <a:pt x="137" y="162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41" y="161"/>
                  </a:lnTo>
                  <a:lnTo>
                    <a:pt x="143" y="160"/>
                  </a:lnTo>
                  <a:lnTo>
                    <a:pt x="145" y="160"/>
                  </a:lnTo>
                  <a:lnTo>
                    <a:pt x="149" y="163"/>
                  </a:lnTo>
                  <a:lnTo>
                    <a:pt x="151" y="165"/>
                  </a:lnTo>
                  <a:lnTo>
                    <a:pt x="158" y="166"/>
                  </a:lnTo>
                  <a:lnTo>
                    <a:pt x="160" y="165"/>
                  </a:lnTo>
                  <a:lnTo>
                    <a:pt x="160" y="163"/>
                  </a:lnTo>
                  <a:lnTo>
                    <a:pt x="160" y="163"/>
                  </a:lnTo>
                  <a:lnTo>
                    <a:pt x="161" y="161"/>
                  </a:lnTo>
                  <a:lnTo>
                    <a:pt x="160" y="160"/>
                  </a:lnTo>
                  <a:lnTo>
                    <a:pt x="160" y="100"/>
                  </a:lnTo>
                  <a:lnTo>
                    <a:pt x="160" y="88"/>
                  </a:lnTo>
                  <a:lnTo>
                    <a:pt x="160" y="66"/>
                  </a:lnTo>
                  <a:lnTo>
                    <a:pt x="160" y="65"/>
                  </a:lnTo>
                  <a:lnTo>
                    <a:pt x="159" y="64"/>
                  </a:lnTo>
                  <a:lnTo>
                    <a:pt x="158" y="60"/>
                  </a:lnTo>
                  <a:lnTo>
                    <a:pt x="152" y="44"/>
                  </a:lnTo>
                  <a:lnTo>
                    <a:pt x="144" y="23"/>
                  </a:lnTo>
                  <a:lnTo>
                    <a:pt x="142" y="15"/>
                  </a:lnTo>
                  <a:lnTo>
                    <a:pt x="140" y="11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37" y="6"/>
                  </a:lnTo>
                  <a:lnTo>
                    <a:pt x="137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2" y="1"/>
                  </a:lnTo>
                  <a:lnTo>
                    <a:pt x="131" y="1"/>
                  </a:lnTo>
                  <a:lnTo>
                    <a:pt x="128" y="2"/>
                  </a:lnTo>
                  <a:lnTo>
                    <a:pt x="127" y="1"/>
                  </a:lnTo>
                  <a:lnTo>
                    <a:pt x="124" y="3"/>
                  </a:lnTo>
                  <a:lnTo>
                    <a:pt x="123" y="3"/>
                  </a:lnTo>
                  <a:lnTo>
                    <a:pt x="119" y="3"/>
                  </a:lnTo>
                  <a:lnTo>
                    <a:pt x="116" y="4"/>
                  </a:lnTo>
                  <a:lnTo>
                    <a:pt x="115" y="4"/>
                  </a:lnTo>
                  <a:lnTo>
                    <a:pt x="111" y="7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5" y="10"/>
                  </a:lnTo>
                  <a:lnTo>
                    <a:pt x="104" y="10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96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6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3" y="15"/>
                  </a:lnTo>
                  <a:lnTo>
                    <a:pt x="71" y="16"/>
                  </a:lnTo>
                  <a:lnTo>
                    <a:pt x="68" y="18"/>
                  </a:lnTo>
                  <a:lnTo>
                    <a:pt x="64" y="19"/>
                  </a:lnTo>
                  <a:lnTo>
                    <a:pt x="63" y="20"/>
                  </a:lnTo>
                  <a:lnTo>
                    <a:pt x="61" y="21"/>
                  </a:lnTo>
                  <a:lnTo>
                    <a:pt x="58" y="21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5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2" y="41"/>
                  </a:lnTo>
                  <a:lnTo>
                    <a:pt x="10" y="44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6" y="46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3" name="Freeform 124"/>
            <p:cNvSpPr>
              <a:spLocks/>
            </p:cNvSpPr>
            <p:nvPr/>
          </p:nvSpPr>
          <p:spPr bwMode="auto">
            <a:xfrm>
              <a:off x="3683001" y="3449638"/>
              <a:ext cx="423863" cy="439738"/>
            </a:xfrm>
            <a:custGeom>
              <a:avLst/>
              <a:gdLst>
                <a:gd name="T0" fmla="*/ 0 w 267"/>
                <a:gd name="T1" fmla="*/ 178 h 277"/>
                <a:gd name="T2" fmla="*/ 3 w 267"/>
                <a:gd name="T3" fmla="*/ 188 h 277"/>
                <a:gd name="T4" fmla="*/ 2 w 267"/>
                <a:gd name="T5" fmla="*/ 194 h 277"/>
                <a:gd name="T6" fmla="*/ 4 w 267"/>
                <a:gd name="T7" fmla="*/ 197 h 277"/>
                <a:gd name="T8" fmla="*/ 8 w 267"/>
                <a:gd name="T9" fmla="*/ 202 h 277"/>
                <a:gd name="T10" fmla="*/ 15 w 267"/>
                <a:gd name="T11" fmla="*/ 206 h 277"/>
                <a:gd name="T12" fmla="*/ 15 w 267"/>
                <a:gd name="T13" fmla="*/ 219 h 277"/>
                <a:gd name="T14" fmla="*/ 13 w 267"/>
                <a:gd name="T15" fmla="*/ 230 h 277"/>
                <a:gd name="T16" fmla="*/ 7 w 267"/>
                <a:gd name="T17" fmla="*/ 232 h 277"/>
                <a:gd name="T18" fmla="*/ 7 w 267"/>
                <a:gd name="T19" fmla="*/ 248 h 277"/>
                <a:gd name="T20" fmla="*/ 13 w 267"/>
                <a:gd name="T21" fmla="*/ 252 h 277"/>
                <a:gd name="T22" fmla="*/ 18 w 267"/>
                <a:gd name="T23" fmla="*/ 261 h 277"/>
                <a:gd name="T24" fmla="*/ 20 w 267"/>
                <a:gd name="T25" fmla="*/ 270 h 277"/>
                <a:gd name="T26" fmla="*/ 25 w 267"/>
                <a:gd name="T27" fmla="*/ 272 h 277"/>
                <a:gd name="T28" fmla="*/ 26 w 267"/>
                <a:gd name="T29" fmla="*/ 267 h 277"/>
                <a:gd name="T30" fmla="*/ 30 w 267"/>
                <a:gd name="T31" fmla="*/ 264 h 277"/>
                <a:gd name="T32" fmla="*/ 39 w 267"/>
                <a:gd name="T33" fmla="*/ 268 h 277"/>
                <a:gd name="T34" fmla="*/ 46 w 267"/>
                <a:gd name="T35" fmla="*/ 267 h 277"/>
                <a:gd name="T36" fmla="*/ 49 w 267"/>
                <a:gd name="T37" fmla="*/ 265 h 277"/>
                <a:gd name="T38" fmla="*/ 55 w 267"/>
                <a:gd name="T39" fmla="*/ 267 h 277"/>
                <a:gd name="T40" fmla="*/ 61 w 267"/>
                <a:gd name="T41" fmla="*/ 273 h 277"/>
                <a:gd name="T42" fmla="*/ 97 w 267"/>
                <a:gd name="T43" fmla="*/ 248 h 277"/>
                <a:gd name="T44" fmla="*/ 124 w 267"/>
                <a:gd name="T45" fmla="*/ 216 h 277"/>
                <a:gd name="T46" fmla="*/ 123 w 267"/>
                <a:gd name="T47" fmla="*/ 212 h 277"/>
                <a:gd name="T48" fmla="*/ 123 w 267"/>
                <a:gd name="T49" fmla="*/ 206 h 277"/>
                <a:gd name="T50" fmla="*/ 121 w 267"/>
                <a:gd name="T51" fmla="*/ 201 h 277"/>
                <a:gd name="T52" fmla="*/ 140 w 267"/>
                <a:gd name="T53" fmla="*/ 194 h 277"/>
                <a:gd name="T54" fmla="*/ 194 w 267"/>
                <a:gd name="T55" fmla="*/ 168 h 277"/>
                <a:gd name="T56" fmla="*/ 266 w 267"/>
                <a:gd name="T57" fmla="*/ 132 h 277"/>
                <a:gd name="T58" fmla="*/ 240 w 267"/>
                <a:gd name="T59" fmla="*/ 106 h 277"/>
                <a:gd name="T60" fmla="*/ 190 w 267"/>
                <a:gd name="T61" fmla="*/ 60 h 277"/>
                <a:gd name="T62" fmla="*/ 136 w 267"/>
                <a:gd name="T63" fmla="*/ 0 h 277"/>
                <a:gd name="T64" fmla="*/ 136 w 267"/>
                <a:gd name="T65" fmla="*/ 35 h 277"/>
                <a:gd name="T66" fmla="*/ 136 w 267"/>
                <a:gd name="T67" fmla="*/ 98 h 277"/>
                <a:gd name="T68" fmla="*/ 134 w 267"/>
                <a:gd name="T69" fmla="*/ 101 h 277"/>
                <a:gd name="T70" fmla="*/ 121 w 267"/>
                <a:gd name="T71" fmla="*/ 95 h 277"/>
                <a:gd name="T72" fmla="*/ 116 w 267"/>
                <a:gd name="T73" fmla="*/ 95 h 277"/>
                <a:gd name="T74" fmla="*/ 112 w 267"/>
                <a:gd name="T75" fmla="*/ 98 h 277"/>
                <a:gd name="T76" fmla="*/ 107 w 267"/>
                <a:gd name="T77" fmla="*/ 100 h 277"/>
                <a:gd name="T78" fmla="*/ 102 w 267"/>
                <a:gd name="T79" fmla="*/ 98 h 277"/>
                <a:gd name="T80" fmla="*/ 98 w 267"/>
                <a:gd name="T81" fmla="*/ 100 h 277"/>
                <a:gd name="T82" fmla="*/ 92 w 267"/>
                <a:gd name="T83" fmla="*/ 100 h 277"/>
                <a:gd name="T84" fmla="*/ 90 w 267"/>
                <a:gd name="T85" fmla="*/ 104 h 277"/>
                <a:gd name="T86" fmla="*/ 79 w 267"/>
                <a:gd name="T87" fmla="*/ 106 h 277"/>
                <a:gd name="T88" fmla="*/ 77 w 267"/>
                <a:gd name="T89" fmla="*/ 111 h 277"/>
                <a:gd name="T90" fmla="*/ 73 w 267"/>
                <a:gd name="T91" fmla="*/ 113 h 277"/>
                <a:gd name="T92" fmla="*/ 72 w 267"/>
                <a:gd name="T93" fmla="*/ 116 h 277"/>
                <a:gd name="T94" fmla="*/ 68 w 267"/>
                <a:gd name="T95" fmla="*/ 114 h 277"/>
                <a:gd name="T96" fmla="*/ 64 w 267"/>
                <a:gd name="T97" fmla="*/ 116 h 277"/>
                <a:gd name="T98" fmla="*/ 62 w 267"/>
                <a:gd name="T99" fmla="*/ 121 h 277"/>
                <a:gd name="T100" fmla="*/ 57 w 267"/>
                <a:gd name="T101" fmla="*/ 123 h 277"/>
                <a:gd name="T102" fmla="*/ 3 w 267"/>
                <a:gd name="T103" fmla="*/ 17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7" h="277">
                  <a:moveTo>
                    <a:pt x="1" y="176"/>
                  </a:moveTo>
                  <a:lnTo>
                    <a:pt x="0" y="177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4" y="185"/>
                  </a:lnTo>
                  <a:lnTo>
                    <a:pt x="3" y="188"/>
                  </a:lnTo>
                  <a:lnTo>
                    <a:pt x="3" y="189"/>
                  </a:lnTo>
                  <a:lnTo>
                    <a:pt x="2" y="191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3" y="195"/>
                  </a:lnTo>
                  <a:lnTo>
                    <a:pt x="4" y="197"/>
                  </a:lnTo>
                  <a:lnTo>
                    <a:pt x="5" y="200"/>
                  </a:lnTo>
                  <a:lnTo>
                    <a:pt x="7" y="201"/>
                  </a:lnTo>
                  <a:lnTo>
                    <a:pt x="8" y="202"/>
                  </a:lnTo>
                  <a:lnTo>
                    <a:pt x="13" y="203"/>
                  </a:lnTo>
                  <a:lnTo>
                    <a:pt x="15" y="205"/>
                  </a:lnTo>
                  <a:lnTo>
                    <a:pt x="15" y="206"/>
                  </a:lnTo>
                  <a:lnTo>
                    <a:pt x="13" y="213"/>
                  </a:lnTo>
                  <a:lnTo>
                    <a:pt x="14" y="217"/>
                  </a:lnTo>
                  <a:lnTo>
                    <a:pt x="15" y="219"/>
                  </a:lnTo>
                  <a:lnTo>
                    <a:pt x="17" y="224"/>
                  </a:lnTo>
                  <a:lnTo>
                    <a:pt x="15" y="227"/>
                  </a:lnTo>
                  <a:lnTo>
                    <a:pt x="13" y="230"/>
                  </a:lnTo>
                  <a:lnTo>
                    <a:pt x="10" y="230"/>
                  </a:lnTo>
                  <a:lnTo>
                    <a:pt x="9" y="231"/>
                  </a:lnTo>
                  <a:lnTo>
                    <a:pt x="7" y="232"/>
                  </a:lnTo>
                  <a:lnTo>
                    <a:pt x="6" y="238"/>
                  </a:lnTo>
                  <a:lnTo>
                    <a:pt x="6" y="244"/>
                  </a:lnTo>
                  <a:lnTo>
                    <a:pt x="7" y="248"/>
                  </a:lnTo>
                  <a:lnTo>
                    <a:pt x="9" y="249"/>
                  </a:lnTo>
                  <a:lnTo>
                    <a:pt x="11" y="250"/>
                  </a:lnTo>
                  <a:lnTo>
                    <a:pt x="13" y="252"/>
                  </a:lnTo>
                  <a:lnTo>
                    <a:pt x="15" y="253"/>
                  </a:lnTo>
                  <a:lnTo>
                    <a:pt x="17" y="256"/>
                  </a:lnTo>
                  <a:lnTo>
                    <a:pt x="18" y="261"/>
                  </a:lnTo>
                  <a:lnTo>
                    <a:pt x="19" y="265"/>
                  </a:lnTo>
                  <a:lnTo>
                    <a:pt x="19" y="268"/>
                  </a:lnTo>
                  <a:lnTo>
                    <a:pt x="20" y="270"/>
                  </a:lnTo>
                  <a:lnTo>
                    <a:pt x="21" y="271"/>
                  </a:lnTo>
                  <a:lnTo>
                    <a:pt x="23" y="272"/>
                  </a:lnTo>
                  <a:lnTo>
                    <a:pt x="25" y="272"/>
                  </a:lnTo>
                  <a:lnTo>
                    <a:pt x="26" y="272"/>
                  </a:lnTo>
                  <a:lnTo>
                    <a:pt x="25" y="268"/>
                  </a:lnTo>
                  <a:lnTo>
                    <a:pt x="26" y="267"/>
                  </a:lnTo>
                  <a:lnTo>
                    <a:pt x="26" y="266"/>
                  </a:lnTo>
                  <a:lnTo>
                    <a:pt x="29" y="265"/>
                  </a:lnTo>
                  <a:lnTo>
                    <a:pt x="30" y="264"/>
                  </a:lnTo>
                  <a:lnTo>
                    <a:pt x="33" y="264"/>
                  </a:lnTo>
                  <a:lnTo>
                    <a:pt x="36" y="267"/>
                  </a:lnTo>
                  <a:lnTo>
                    <a:pt x="39" y="268"/>
                  </a:lnTo>
                  <a:lnTo>
                    <a:pt x="40" y="268"/>
                  </a:lnTo>
                  <a:lnTo>
                    <a:pt x="43" y="267"/>
                  </a:lnTo>
                  <a:lnTo>
                    <a:pt x="46" y="267"/>
                  </a:lnTo>
                  <a:lnTo>
                    <a:pt x="47" y="267"/>
                  </a:lnTo>
                  <a:lnTo>
                    <a:pt x="48" y="266"/>
                  </a:lnTo>
                  <a:lnTo>
                    <a:pt x="49" y="265"/>
                  </a:lnTo>
                  <a:lnTo>
                    <a:pt x="51" y="265"/>
                  </a:lnTo>
                  <a:lnTo>
                    <a:pt x="54" y="266"/>
                  </a:lnTo>
                  <a:lnTo>
                    <a:pt x="55" y="267"/>
                  </a:lnTo>
                  <a:lnTo>
                    <a:pt x="57" y="270"/>
                  </a:lnTo>
                  <a:lnTo>
                    <a:pt x="60" y="272"/>
                  </a:lnTo>
                  <a:lnTo>
                    <a:pt x="61" y="273"/>
                  </a:lnTo>
                  <a:lnTo>
                    <a:pt x="62" y="275"/>
                  </a:lnTo>
                  <a:lnTo>
                    <a:pt x="65" y="277"/>
                  </a:lnTo>
                  <a:lnTo>
                    <a:pt x="97" y="248"/>
                  </a:lnTo>
                  <a:lnTo>
                    <a:pt x="95" y="246"/>
                  </a:lnTo>
                  <a:lnTo>
                    <a:pt x="125" y="218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5"/>
                  </a:lnTo>
                  <a:lnTo>
                    <a:pt x="123" y="212"/>
                  </a:lnTo>
                  <a:lnTo>
                    <a:pt x="123" y="209"/>
                  </a:lnTo>
                  <a:lnTo>
                    <a:pt x="123" y="208"/>
                  </a:lnTo>
                  <a:lnTo>
                    <a:pt x="123" y="206"/>
                  </a:lnTo>
                  <a:lnTo>
                    <a:pt x="121" y="205"/>
                  </a:lnTo>
                  <a:lnTo>
                    <a:pt x="121" y="204"/>
                  </a:lnTo>
                  <a:lnTo>
                    <a:pt x="121" y="201"/>
                  </a:lnTo>
                  <a:lnTo>
                    <a:pt x="123" y="201"/>
                  </a:lnTo>
                  <a:lnTo>
                    <a:pt x="127" y="200"/>
                  </a:lnTo>
                  <a:lnTo>
                    <a:pt x="140" y="194"/>
                  </a:lnTo>
                  <a:lnTo>
                    <a:pt x="161" y="183"/>
                  </a:lnTo>
                  <a:lnTo>
                    <a:pt x="174" y="178"/>
                  </a:lnTo>
                  <a:lnTo>
                    <a:pt x="194" y="168"/>
                  </a:lnTo>
                  <a:lnTo>
                    <a:pt x="267" y="134"/>
                  </a:lnTo>
                  <a:lnTo>
                    <a:pt x="267" y="133"/>
                  </a:lnTo>
                  <a:lnTo>
                    <a:pt x="266" y="132"/>
                  </a:lnTo>
                  <a:lnTo>
                    <a:pt x="266" y="130"/>
                  </a:lnTo>
                  <a:lnTo>
                    <a:pt x="265" y="128"/>
                  </a:lnTo>
                  <a:lnTo>
                    <a:pt x="240" y="106"/>
                  </a:lnTo>
                  <a:lnTo>
                    <a:pt x="212" y="82"/>
                  </a:lnTo>
                  <a:lnTo>
                    <a:pt x="204" y="75"/>
                  </a:lnTo>
                  <a:lnTo>
                    <a:pt x="190" y="60"/>
                  </a:lnTo>
                  <a:lnTo>
                    <a:pt x="173" y="43"/>
                  </a:lnTo>
                  <a:lnTo>
                    <a:pt x="157" y="23"/>
                  </a:lnTo>
                  <a:lnTo>
                    <a:pt x="136" y="0"/>
                  </a:lnTo>
                  <a:lnTo>
                    <a:pt x="136" y="1"/>
                  </a:lnTo>
                  <a:lnTo>
                    <a:pt x="136" y="23"/>
                  </a:lnTo>
                  <a:lnTo>
                    <a:pt x="136" y="35"/>
                  </a:lnTo>
                  <a:lnTo>
                    <a:pt x="136" y="95"/>
                  </a:lnTo>
                  <a:lnTo>
                    <a:pt x="137" y="96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4" y="101"/>
                  </a:lnTo>
                  <a:lnTo>
                    <a:pt x="127" y="100"/>
                  </a:lnTo>
                  <a:lnTo>
                    <a:pt x="125" y="98"/>
                  </a:lnTo>
                  <a:lnTo>
                    <a:pt x="121" y="95"/>
                  </a:lnTo>
                  <a:lnTo>
                    <a:pt x="119" y="95"/>
                  </a:lnTo>
                  <a:lnTo>
                    <a:pt x="117" y="96"/>
                  </a:lnTo>
                  <a:lnTo>
                    <a:pt x="116" y="95"/>
                  </a:lnTo>
                  <a:lnTo>
                    <a:pt x="115" y="96"/>
                  </a:lnTo>
                  <a:lnTo>
                    <a:pt x="113" y="97"/>
                  </a:lnTo>
                  <a:lnTo>
                    <a:pt x="112" y="98"/>
                  </a:lnTo>
                  <a:lnTo>
                    <a:pt x="112" y="99"/>
                  </a:lnTo>
                  <a:lnTo>
                    <a:pt x="110" y="100"/>
                  </a:lnTo>
                  <a:lnTo>
                    <a:pt x="107" y="100"/>
                  </a:lnTo>
                  <a:lnTo>
                    <a:pt x="105" y="98"/>
                  </a:lnTo>
                  <a:lnTo>
                    <a:pt x="104" y="97"/>
                  </a:lnTo>
                  <a:lnTo>
                    <a:pt x="102" y="98"/>
                  </a:lnTo>
                  <a:lnTo>
                    <a:pt x="101" y="100"/>
                  </a:lnTo>
                  <a:lnTo>
                    <a:pt x="99" y="100"/>
                  </a:lnTo>
                  <a:lnTo>
                    <a:pt x="98" y="100"/>
                  </a:lnTo>
                  <a:lnTo>
                    <a:pt x="95" y="101"/>
                  </a:lnTo>
                  <a:lnTo>
                    <a:pt x="94" y="101"/>
                  </a:lnTo>
                  <a:lnTo>
                    <a:pt x="92" y="100"/>
                  </a:lnTo>
                  <a:lnTo>
                    <a:pt x="91" y="100"/>
                  </a:lnTo>
                  <a:lnTo>
                    <a:pt x="90" y="102"/>
                  </a:lnTo>
                  <a:lnTo>
                    <a:pt x="90" y="104"/>
                  </a:lnTo>
                  <a:lnTo>
                    <a:pt x="85" y="105"/>
                  </a:lnTo>
                  <a:lnTo>
                    <a:pt x="82" y="105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10"/>
                  </a:lnTo>
                  <a:lnTo>
                    <a:pt x="77" y="111"/>
                  </a:lnTo>
                  <a:lnTo>
                    <a:pt x="74" y="112"/>
                  </a:lnTo>
                  <a:lnTo>
                    <a:pt x="73" y="112"/>
                  </a:lnTo>
                  <a:lnTo>
                    <a:pt x="73" y="113"/>
                  </a:lnTo>
                  <a:lnTo>
                    <a:pt x="73" y="114"/>
                  </a:lnTo>
                  <a:lnTo>
                    <a:pt x="73" y="116"/>
                  </a:lnTo>
                  <a:lnTo>
                    <a:pt x="72" y="116"/>
                  </a:lnTo>
                  <a:lnTo>
                    <a:pt x="70" y="115"/>
                  </a:lnTo>
                  <a:lnTo>
                    <a:pt x="69" y="115"/>
                  </a:lnTo>
                  <a:lnTo>
                    <a:pt x="68" y="114"/>
                  </a:lnTo>
                  <a:lnTo>
                    <a:pt x="67" y="115"/>
                  </a:lnTo>
                  <a:lnTo>
                    <a:pt x="65" y="115"/>
                  </a:lnTo>
                  <a:lnTo>
                    <a:pt x="64" y="116"/>
                  </a:lnTo>
                  <a:lnTo>
                    <a:pt x="63" y="117"/>
                  </a:lnTo>
                  <a:lnTo>
                    <a:pt x="63" y="121"/>
                  </a:lnTo>
                  <a:lnTo>
                    <a:pt x="62" y="121"/>
                  </a:lnTo>
                  <a:lnTo>
                    <a:pt x="61" y="122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32" y="148"/>
                  </a:lnTo>
                  <a:lnTo>
                    <a:pt x="11" y="167"/>
                  </a:lnTo>
                  <a:lnTo>
                    <a:pt x="3" y="175"/>
                  </a:lnTo>
                  <a:lnTo>
                    <a:pt x="1" y="176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4" name="Freeform 126"/>
            <p:cNvSpPr>
              <a:spLocks/>
            </p:cNvSpPr>
            <p:nvPr/>
          </p:nvSpPr>
          <p:spPr bwMode="auto">
            <a:xfrm>
              <a:off x="4141789" y="4189413"/>
              <a:ext cx="325438" cy="323850"/>
            </a:xfrm>
            <a:custGeom>
              <a:avLst/>
              <a:gdLst>
                <a:gd name="T0" fmla="*/ 23 w 205"/>
                <a:gd name="T1" fmla="*/ 204 h 204"/>
                <a:gd name="T2" fmla="*/ 23 w 205"/>
                <a:gd name="T3" fmla="*/ 198 h 204"/>
                <a:gd name="T4" fmla="*/ 21 w 205"/>
                <a:gd name="T5" fmla="*/ 195 h 204"/>
                <a:gd name="T6" fmla="*/ 15 w 205"/>
                <a:gd name="T7" fmla="*/ 193 h 204"/>
                <a:gd name="T8" fmla="*/ 14 w 205"/>
                <a:gd name="T9" fmla="*/ 188 h 204"/>
                <a:gd name="T10" fmla="*/ 14 w 205"/>
                <a:gd name="T11" fmla="*/ 183 h 204"/>
                <a:gd name="T12" fmla="*/ 15 w 205"/>
                <a:gd name="T13" fmla="*/ 179 h 204"/>
                <a:gd name="T14" fmla="*/ 13 w 205"/>
                <a:gd name="T15" fmla="*/ 175 h 204"/>
                <a:gd name="T16" fmla="*/ 10 w 205"/>
                <a:gd name="T17" fmla="*/ 172 h 204"/>
                <a:gd name="T18" fmla="*/ 7 w 205"/>
                <a:gd name="T19" fmla="*/ 171 h 204"/>
                <a:gd name="T20" fmla="*/ 0 w 205"/>
                <a:gd name="T21" fmla="*/ 168 h 204"/>
                <a:gd name="T22" fmla="*/ 29 w 205"/>
                <a:gd name="T23" fmla="*/ 139 h 204"/>
                <a:gd name="T24" fmla="*/ 61 w 205"/>
                <a:gd name="T25" fmla="*/ 110 h 204"/>
                <a:gd name="T26" fmla="*/ 85 w 205"/>
                <a:gd name="T27" fmla="*/ 47 h 204"/>
                <a:gd name="T28" fmla="*/ 86 w 205"/>
                <a:gd name="T29" fmla="*/ 37 h 204"/>
                <a:gd name="T30" fmla="*/ 86 w 205"/>
                <a:gd name="T31" fmla="*/ 26 h 204"/>
                <a:gd name="T32" fmla="*/ 135 w 205"/>
                <a:gd name="T33" fmla="*/ 25 h 204"/>
                <a:gd name="T34" fmla="*/ 136 w 205"/>
                <a:gd name="T35" fmla="*/ 23 h 204"/>
                <a:gd name="T36" fmla="*/ 139 w 205"/>
                <a:gd name="T37" fmla="*/ 21 h 204"/>
                <a:gd name="T38" fmla="*/ 142 w 205"/>
                <a:gd name="T39" fmla="*/ 20 h 204"/>
                <a:gd name="T40" fmla="*/ 146 w 205"/>
                <a:gd name="T41" fmla="*/ 20 h 204"/>
                <a:gd name="T42" fmla="*/ 150 w 205"/>
                <a:gd name="T43" fmla="*/ 19 h 204"/>
                <a:gd name="T44" fmla="*/ 152 w 205"/>
                <a:gd name="T45" fmla="*/ 16 h 204"/>
                <a:gd name="T46" fmla="*/ 154 w 205"/>
                <a:gd name="T47" fmla="*/ 16 h 204"/>
                <a:gd name="T48" fmla="*/ 159 w 205"/>
                <a:gd name="T49" fmla="*/ 19 h 204"/>
                <a:gd name="T50" fmla="*/ 190 w 205"/>
                <a:gd name="T51" fmla="*/ 0 h 204"/>
                <a:gd name="T52" fmla="*/ 191 w 205"/>
                <a:gd name="T53" fmla="*/ 26 h 204"/>
                <a:gd name="T54" fmla="*/ 204 w 205"/>
                <a:gd name="T55" fmla="*/ 27 h 204"/>
                <a:gd name="T56" fmla="*/ 190 w 205"/>
                <a:gd name="T57" fmla="*/ 64 h 204"/>
                <a:gd name="T58" fmla="*/ 187 w 205"/>
                <a:gd name="T59" fmla="*/ 204 h 204"/>
                <a:gd name="T60" fmla="*/ 144 w 205"/>
                <a:gd name="T61" fmla="*/ 204 h 204"/>
                <a:gd name="T62" fmla="*/ 71 w 205"/>
                <a:gd name="T63" fmla="*/ 204 h 204"/>
                <a:gd name="T64" fmla="*/ 26 w 205"/>
                <a:gd name="T6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204">
                  <a:moveTo>
                    <a:pt x="26" y="204"/>
                  </a:moveTo>
                  <a:lnTo>
                    <a:pt x="23" y="204"/>
                  </a:lnTo>
                  <a:lnTo>
                    <a:pt x="24" y="201"/>
                  </a:lnTo>
                  <a:lnTo>
                    <a:pt x="23" y="198"/>
                  </a:lnTo>
                  <a:lnTo>
                    <a:pt x="22" y="196"/>
                  </a:lnTo>
                  <a:lnTo>
                    <a:pt x="21" y="195"/>
                  </a:lnTo>
                  <a:lnTo>
                    <a:pt x="19" y="194"/>
                  </a:lnTo>
                  <a:lnTo>
                    <a:pt x="15" y="193"/>
                  </a:lnTo>
                  <a:lnTo>
                    <a:pt x="14" y="190"/>
                  </a:lnTo>
                  <a:lnTo>
                    <a:pt x="14" y="188"/>
                  </a:lnTo>
                  <a:lnTo>
                    <a:pt x="14" y="185"/>
                  </a:lnTo>
                  <a:lnTo>
                    <a:pt x="14" y="183"/>
                  </a:lnTo>
                  <a:lnTo>
                    <a:pt x="15" y="181"/>
                  </a:lnTo>
                  <a:lnTo>
                    <a:pt x="15" y="179"/>
                  </a:lnTo>
                  <a:lnTo>
                    <a:pt x="15" y="177"/>
                  </a:lnTo>
                  <a:lnTo>
                    <a:pt x="13" y="175"/>
                  </a:lnTo>
                  <a:lnTo>
                    <a:pt x="11" y="174"/>
                  </a:lnTo>
                  <a:lnTo>
                    <a:pt x="10" y="172"/>
                  </a:lnTo>
                  <a:lnTo>
                    <a:pt x="9" y="171"/>
                  </a:lnTo>
                  <a:lnTo>
                    <a:pt x="7" y="171"/>
                  </a:lnTo>
                  <a:lnTo>
                    <a:pt x="4" y="170"/>
                  </a:lnTo>
                  <a:lnTo>
                    <a:pt x="0" y="168"/>
                  </a:lnTo>
                  <a:lnTo>
                    <a:pt x="15" y="154"/>
                  </a:lnTo>
                  <a:lnTo>
                    <a:pt x="29" y="139"/>
                  </a:lnTo>
                  <a:lnTo>
                    <a:pt x="39" y="131"/>
                  </a:lnTo>
                  <a:lnTo>
                    <a:pt x="61" y="110"/>
                  </a:lnTo>
                  <a:lnTo>
                    <a:pt x="85" y="88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6" y="37"/>
                  </a:lnTo>
                  <a:lnTo>
                    <a:pt x="85" y="35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135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8" y="22"/>
                  </a:lnTo>
                  <a:lnTo>
                    <a:pt x="139" y="21"/>
                  </a:lnTo>
                  <a:lnTo>
                    <a:pt x="141" y="21"/>
                  </a:lnTo>
                  <a:lnTo>
                    <a:pt x="142" y="20"/>
                  </a:lnTo>
                  <a:lnTo>
                    <a:pt x="143" y="20"/>
                  </a:lnTo>
                  <a:lnTo>
                    <a:pt x="146" y="20"/>
                  </a:lnTo>
                  <a:lnTo>
                    <a:pt x="147" y="19"/>
                  </a:lnTo>
                  <a:lnTo>
                    <a:pt x="150" y="19"/>
                  </a:lnTo>
                  <a:lnTo>
                    <a:pt x="151" y="18"/>
                  </a:lnTo>
                  <a:lnTo>
                    <a:pt x="152" y="16"/>
                  </a:lnTo>
                  <a:lnTo>
                    <a:pt x="153" y="16"/>
                  </a:lnTo>
                  <a:lnTo>
                    <a:pt x="154" y="16"/>
                  </a:lnTo>
                  <a:lnTo>
                    <a:pt x="157" y="16"/>
                  </a:lnTo>
                  <a:lnTo>
                    <a:pt x="159" y="19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1" y="4"/>
                  </a:lnTo>
                  <a:lnTo>
                    <a:pt x="191" y="26"/>
                  </a:lnTo>
                  <a:lnTo>
                    <a:pt x="204" y="26"/>
                  </a:lnTo>
                  <a:lnTo>
                    <a:pt x="204" y="27"/>
                  </a:lnTo>
                  <a:lnTo>
                    <a:pt x="205" y="64"/>
                  </a:lnTo>
                  <a:lnTo>
                    <a:pt x="190" y="64"/>
                  </a:lnTo>
                  <a:lnTo>
                    <a:pt x="189" y="124"/>
                  </a:lnTo>
                  <a:lnTo>
                    <a:pt x="187" y="204"/>
                  </a:lnTo>
                  <a:lnTo>
                    <a:pt x="179" y="204"/>
                  </a:lnTo>
                  <a:lnTo>
                    <a:pt x="144" y="204"/>
                  </a:lnTo>
                  <a:lnTo>
                    <a:pt x="117" y="204"/>
                  </a:lnTo>
                  <a:lnTo>
                    <a:pt x="71" y="204"/>
                  </a:lnTo>
                  <a:lnTo>
                    <a:pt x="29" y="204"/>
                  </a:lnTo>
                  <a:lnTo>
                    <a:pt x="26" y="204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5" name="Freeform 128"/>
            <p:cNvSpPr>
              <a:spLocks/>
            </p:cNvSpPr>
            <p:nvPr/>
          </p:nvSpPr>
          <p:spPr bwMode="auto">
            <a:xfrm>
              <a:off x="3622676" y="3960813"/>
              <a:ext cx="407988" cy="360363"/>
            </a:xfrm>
            <a:custGeom>
              <a:avLst/>
              <a:gdLst>
                <a:gd name="T0" fmla="*/ 5 w 257"/>
                <a:gd name="T1" fmla="*/ 23 h 227"/>
                <a:gd name="T2" fmla="*/ 15 w 257"/>
                <a:gd name="T3" fmla="*/ 27 h 227"/>
                <a:gd name="T4" fmla="*/ 22 w 257"/>
                <a:gd name="T5" fmla="*/ 24 h 227"/>
                <a:gd name="T6" fmla="*/ 27 w 257"/>
                <a:gd name="T7" fmla="*/ 16 h 227"/>
                <a:gd name="T8" fmla="*/ 33 w 257"/>
                <a:gd name="T9" fmla="*/ 11 h 227"/>
                <a:gd name="T10" fmla="*/ 37 w 257"/>
                <a:gd name="T11" fmla="*/ 1 h 227"/>
                <a:gd name="T12" fmla="*/ 48 w 257"/>
                <a:gd name="T13" fmla="*/ 0 h 227"/>
                <a:gd name="T14" fmla="*/ 56 w 257"/>
                <a:gd name="T15" fmla="*/ 6 h 227"/>
                <a:gd name="T16" fmla="*/ 103 w 257"/>
                <a:gd name="T17" fmla="*/ 11 h 227"/>
                <a:gd name="T18" fmla="*/ 102 w 257"/>
                <a:gd name="T19" fmla="*/ 17 h 227"/>
                <a:gd name="T20" fmla="*/ 110 w 257"/>
                <a:gd name="T21" fmla="*/ 20 h 227"/>
                <a:gd name="T22" fmla="*/ 116 w 257"/>
                <a:gd name="T23" fmla="*/ 28 h 227"/>
                <a:gd name="T24" fmla="*/ 123 w 257"/>
                <a:gd name="T25" fmla="*/ 38 h 227"/>
                <a:gd name="T26" fmla="*/ 133 w 257"/>
                <a:gd name="T27" fmla="*/ 47 h 227"/>
                <a:gd name="T28" fmla="*/ 177 w 257"/>
                <a:gd name="T29" fmla="*/ 71 h 227"/>
                <a:gd name="T30" fmla="*/ 256 w 257"/>
                <a:gd name="T31" fmla="*/ 190 h 227"/>
                <a:gd name="T32" fmla="*/ 243 w 257"/>
                <a:gd name="T33" fmla="*/ 194 h 227"/>
                <a:gd name="T34" fmla="*/ 236 w 257"/>
                <a:gd name="T35" fmla="*/ 199 h 227"/>
                <a:gd name="T36" fmla="*/ 232 w 257"/>
                <a:gd name="T37" fmla="*/ 202 h 227"/>
                <a:gd name="T38" fmla="*/ 218 w 257"/>
                <a:gd name="T39" fmla="*/ 196 h 227"/>
                <a:gd name="T40" fmla="*/ 225 w 257"/>
                <a:gd name="T41" fmla="*/ 207 h 227"/>
                <a:gd name="T42" fmla="*/ 229 w 257"/>
                <a:gd name="T43" fmla="*/ 217 h 227"/>
                <a:gd name="T44" fmla="*/ 230 w 257"/>
                <a:gd name="T45" fmla="*/ 226 h 227"/>
                <a:gd name="T46" fmla="*/ 222 w 257"/>
                <a:gd name="T47" fmla="*/ 227 h 227"/>
                <a:gd name="T48" fmla="*/ 213 w 257"/>
                <a:gd name="T49" fmla="*/ 222 h 227"/>
                <a:gd name="T50" fmla="*/ 203 w 257"/>
                <a:gd name="T51" fmla="*/ 215 h 227"/>
                <a:gd name="T52" fmla="*/ 195 w 257"/>
                <a:gd name="T53" fmla="*/ 202 h 227"/>
                <a:gd name="T54" fmla="*/ 182 w 257"/>
                <a:gd name="T55" fmla="*/ 198 h 227"/>
                <a:gd name="T56" fmla="*/ 175 w 257"/>
                <a:gd name="T57" fmla="*/ 200 h 227"/>
                <a:gd name="T58" fmla="*/ 164 w 257"/>
                <a:gd name="T59" fmla="*/ 202 h 227"/>
                <a:gd name="T60" fmla="*/ 163 w 257"/>
                <a:gd name="T61" fmla="*/ 204 h 227"/>
                <a:gd name="T62" fmla="*/ 158 w 257"/>
                <a:gd name="T63" fmla="*/ 208 h 227"/>
                <a:gd name="T64" fmla="*/ 152 w 257"/>
                <a:gd name="T65" fmla="*/ 205 h 227"/>
                <a:gd name="T66" fmla="*/ 148 w 257"/>
                <a:gd name="T67" fmla="*/ 201 h 227"/>
                <a:gd name="T68" fmla="*/ 108 w 257"/>
                <a:gd name="T69" fmla="*/ 154 h 227"/>
                <a:gd name="T70" fmla="*/ 100 w 257"/>
                <a:gd name="T71" fmla="*/ 142 h 227"/>
                <a:gd name="T72" fmla="*/ 95 w 257"/>
                <a:gd name="T73" fmla="*/ 139 h 227"/>
                <a:gd name="T74" fmla="*/ 86 w 257"/>
                <a:gd name="T75" fmla="*/ 139 h 227"/>
                <a:gd name="T76" fmla="*/ 82 w 257"/>
                <a:gd name="T77" fmla="*/ 131 h 227"/>
                <a:gd name="T78" fmla="*/ 76 w 257"/>
                <a:gd name="T79" fmla="*/ 120 h 227"/>
                <a:gd name="T80" fmla="*/ 78 w 257"/>
                <a:gd name="T81" fmla="*/ 109 h 227"/>
                <a:gd name="T82" fmla="*/ 70 w 257"/>
                <a:gd name="T83" fmla="*/ 96 h 227"/>
                <a:gd name="T84" fmla="*/ 59 w 257"/>
                <a:gd name="T85" fmla="*/ 94 h 227"/>
                <a:gd name="T86" fmla="*/ 48 w 257"/>
                <a:gd name="T87" fmla="*/ 90 h 227"/>
                <a:gd name="T88" fmla="*/ 39 w 257"/>
                <a:gd name="T89" fmla="*/ 80 h 227"/>
                <a:gd name="T90" fmla="*/ 45 w 257"/>
                <a:gd name="T91" fmla="*/ 78 h 227"/>
                <a:gd name="T92" fmla="*/ 42 w 257"/>
                <a:gd name="T93" fmla="*/ 68 h 227"/>
                <a:gd name="T94" fmla="*/ 35 w 257"/>
                <a:gd name="T95" fmla="*/ 64 h 227"/>
                <a:gd name="T96" fmla="*/ 16 w 257"/>
                <a:gd name="T97" fmla="*/ 48 h 227"/>
                <a:gd name="T98" fmla="*/ 12 w 257"/>
                <a:gd name="T99" fmla="*/ 43 h 227"/>
                <a:gd name="T100" fmla="*/ 3 w 257"/>
                <a:gd name="T101" fmla="*/ 34 h 227"/>
                <a:gd name="T102" fmla="*/ 2 w 257"/>
                <a:gd name="T103" fmla="*/ 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" h="227">
                  <a:moveTo>
                    <a:pt x="0" y="23"/>
                  </a:moveTo>
                  <a:lnTo>
                    <a:pt x="1" y="22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12" y="25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72" y="6"/>
                  </a:lnTo>
                  <a:lnTo>
                    <a:pt x="104" y="7"/>
                  </a:lnTo>
                  <a:lnTo>
                    <a:pt x="103" y="11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1" y="16"/>
                  </a:lnTo>
                  <a:lnTo>
                    <a:pt x="102" y="17"/>
                  </a:lnTo>
                  <a:lnTo>
                    <a:pt x="105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5" y="26"/>
                  </a:lnTo>
                  <a:lnTo>
                    <a:pt x="116" y="28"/>
                  </a:lnTo>
                  <a:lnTo>
                    <a:pt x="118" y="30"/>
                  </a:lnTo>
                  <a:lnTo>
                    <a:pt x="119" y="31"/>
                  </a:lnTo>
                  <a:lnTo>
                    <a:pt x="122" y="36"/>
                  </a:lnTo>
                  <a:lnTo>
                    <a:pt x="123" y="38"/>
                  </a:lnTo>
                  <a:lnTo>
                    <a:pt x="123" y="39"/>
                  </a:lnTo>
                  <a:lnTo>
                    <a:pt x="123" y="41"/>
                  </a:lnTo>
                  <a:lnTo>
                    <a:pt x="126" y="43"/>
                  </a:lnTo>
                  <a:lnTo>
                    <a:pt x="133" y="47"/>
                  </a:lnTo>
                  <a:lnTo>
                    <a:pt x="165" y="63"/>
                  </a:lnTo>
                  <a:lnTo>
                    <a:pt x="172" y="65"/>
                  </a:lnTo>
                  <a:lnTo>
                    <a:pt x="174" y="67"/>
                  </a:lnTo>
                  <a:lnTo>
                    <a:pt x="177" y="71"/>
                  </a:lnTo>
                  <a:lnTo>
                    <a:pt x="257" y="146"/>
                  </a:lnTo>
                  <a:lnTo>
                    <a:pt x="257" y="155"/>
                  </a:lnTo>
                  <a:lnTo>
                    <a:pt x="257" y="189"/>
                  </a:lnTo>
                  <a:lnTo>
                    <a:pt x="256" y="190"/>
                  </a:lnTo>
                  <a:lnTo>
                    <a:pt x="250" y="192"/>
                  </a:lnTo>
                  <a:lnTo>
                    <a:pt x="248" y="193"/>
                  </a:lnTo>
                  <a:lnTo>
                    <a:pt x="246" y="194"/>
                  </a:lnTo>
                  <a:lnTo>
                    <a:pt x="243" y="194"/>
                  </a:lnTo>
                  <a:lnTo>
                    <a:pt x="242" y="194"/>
                  </a:lnTo>
                  <a:lnTo>
                    <a:pt x="239" y="196"/>
                  </a:lnTo>
                  <a:lnTo>
                    <a:pt x="238" y="197"/>
                  </a:lnTo>
                  <a:lnTo>
                    <a:pt x="236" y="199"/>
                  </a:lnTo>
                  <a:lnTo>
                    <a:pt x="236" y="203"/>
                  </a:lnTo>
                  <a:lnTo>
                    <a:pt x="237" y="205"/>
                  </a:lnTo>
                  <a:lnTo>
                    <a:pt x="233" y="204"/>
                  </a:lnTo>
                  <a:lnTo>
                    <a:pt x="232" y="202"/>
                  </a:lnTo>
                  <a:lnTo>
                    <a:pt x="222" y="196"/>
                  </a:lnTo>
                  <a:lnTo>
                    <a:pt x="219" y="194"/>
                  </a:lnTo>
                  <a:lnTo>
                    <a:pt x="218" y="195"/>
                  </a:lnTo>
                  <a:lnTo>
                    <a:pt x="218" y="196"/>
                  </a:lnTo>
                  <a:lnTo>
                    <a:pt x="221" y="199"/>
                  </a:lnTo>
                  <a:lnTo>
                    <a:pt x="222" y="202"/>
                  </a:lnTo>
                  <a:lnTo>
                    <a:pt x="224" y="205"/>
                  </a:lnTo>
                  <a:lnTo>
                    <a:pt x="225" y="207"/>
                  </a:lnTo>
                  <a:lnTo>
                    <a:pt x="226" y="209"/>
                  </a:lnTo>
                  <a:lnTo>
                    <a:pt x="226" y="211"/>
                  </a:lnTo>
                  <a:lnTo>
                    <a:pt x="227" y="213"/>
                  </a:lnTo>
                  <a:lnTo>
                    <a:pt x="229" y="217"/>
                  </a:lnTo>
                  <a:lnTo>
                    <a:pt x="231" y="220"/>
                  </a:lnTo>
                  <a:lnTo>
                    <a:pt x="231" y="221"/>
                  </a:lnTo>
                  <a:lnTo>
                    <a:pt x="231" y="224"/>
                  </a:lnTo>
                  <a:lnTo>
                    <a:pt x="230" y="226"/>
                  </a:lnTo>
                  <a:lnTo>
                    <a:pt x="229" y="227"/>
                  </a:lnTo>
                  <a:lnTo>
                    <a:pt x="227" y="227"/>
                  </a:lnTo>
                  <a:lnTo>
                    <a:pt x="225" y="227"/>
                  </a:lnTo>
                  <a:lnTo>
                    <a:pt x="222" y="227"/>
                  </a:lnTo>
                  <a:lnTo>
                    <a:pt x="220" y="227"/>
                  </a:lnTo>
                  <a:lnTo>
                    <a:pt x="218" y="227"/>
                  </a:lnTo>
                  <a:lnTo>
                    <a:pt x="217" y="227"/>
                  </a:lnTo>
                  <a:lnTo>
                    <a:pt x="213" y="222"/>
                  </a:lnTo>
                  <a:lnTo>
                    <a:pt x="210" y="220"/>
                  </a:lnTo>
                  <a:lnTo>
                    <a:pt x="208" y="219"/>
                  </a:lnTo>
                  <a:lnTo>
                    <a:pt x="207" y="218"/>
                  </a:lnTo>
                  <a:lnTo>
                    <a:pt x="203" y="215"/>
                  </a:lnTo>
                  <a:lnTo>
                    <a:pt x="202" y="213"/>
                  </a:lnTo>
                  <a:lnTo>
                    <a:pt x="200" y="212"/>
                  </a:lnTo>
                  <a:lnTo>
                    <a:pt x="198" y="207"/>
                  </a:lnTo>
                  <a:lnTo>
                    <a:pt x="195" y="202"/>
                  </a:lnTo>
                  <a:lnTo>
                    <a:pt x="192" y="201"/>
                  </a:lnTo>
                  <a:lnTo>
                    <a:pt x="187" y="201"/>
                  </a:lnTo>
                  <a:lnTo>
                    <a:pt x="185" y="201"/>
                  </a:lnTo>
                  <a:lnTo>
                    <a:pt x="182" y="198"/>
                  </a:lnTo>
                  <a:lnTo>
                    <a:pt x="181" y="198"/>
                  </a:lnTo>
                  <a:lnTo>
                    <a:pt x="178" y="198"/>
                  </a:lnTo>
                  <a:lnTo>
                    <a:pt x="176" y="199"/>
                  </a:lnTo>
                  <a:lnTo>
                    <a:pt x="175" y="200"/>
                  </a:lnTo>
                  <a:lnTo>
                    <a:pt x="174" y="202"/>
                  </a:lnTo>
                  <a:lnTo>
                    <a:pt x="172" y="204"/>
                  </a:lnTo>
                  <a:lnTo>
                    <a:pt x="170" y="204"/>
                  </a:lnTo>
                  <a:lnTo>
                    <a:pt x="164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2" y="205"/>
                  </a:lnTo>
                  <a:lnTo>
                    <a:pt x="161" y="207"/>
                  </a:lnTo>
                  <a:lnTo>
                    <a:pt x="159" y="207"/>
                  </a:lnTo>
                  <a:lnTo>
                    <a:pt x="158" y="208"/>
                  </a:lnTo>
                  <a:lnTo>
                    <a:pt x="153" y="209"/>
                  </a:lnTo>
                  <a:lnTo>
                    <a:pt x="153" y="208"/>
                  </a:lnTo>
                  <a:lnTo>
                    <a:pt x="152" y="207"/>
                  </a:lnTo>
                  <a:lnTo>
                    <a:pt x="152" y="205"/>
                  </a:lnTo>
                  <a:lnTo>
                    <a:pt x="151" y="205"/>
                  </a:lnTo>
                  <a:lnTo>
                    <a:pt x="150" y="205"/>
                  </a:lnTo>
                  <a:lnTo>
                    <a:pt x="150" y="205"/>
                  </a:lnTo>
                  <a:lnTo>
                    <a:pt x="148" y="201"/>
                  </a:lnTo>
                  <a:lnTo>
                    <a:pt x="148" y="195"/>
                  </a:lnTo>
                  <a:lnTo>
                    <a:pt x="148" y="193"/>
                  </a:lnTo>
                  <a:lnTo>
                    <a:pt x="145" y="189"/>
                  </a:lnTo>
                  <a:lnTo>
                    <a:pt x="108" y="154"/>
                  </a:lnTo>
                  <a:lnTo>
                    <a:pt x="108" y="152"/>
                  </a:lnTo>
                  <a:lnTo>
                    <a:pt x="107" y="150"/>
                  </a:lnTo>
                  <a:lnTo>
                    <a:pt x="102" y="146"/>
                  </a:lnTo>
                  <a:lnTo>
                    <a:pt x="100" y="142"/>
                  </a:lnTo>
                  <a:lnTo>
                    <a:pt x="99" y="141"/>
                  </a:lnTo>
                  <a:lnTo>
                    <a:pt x="98" y="139"/>
                  </a:lnTo>
                  <a:lnTo>
                    <a:pt x="96" y="139"/>
                  </a:lnTo>
                  <a:lnTo>
                    <a:pt x="95" y="139"/>
                  </a:lnTo>
                  <a:lnTo>
                    <a:pt x="92" y="139"/>
                  </a:lnTo>
                  <a:lnTo>
                    <a:pt x="91" y="138"/>
                  </a:lnTo>
                  <a:lnTo>
                    <a:pt x="89" y="138"/>
                  </a:lnTo>
                  <a:lnTo>
                    <a:pt x="86" y="139"/>
                  </a:lnTo>
                  <a:lnTo>
                    <a:pt x="82" y="139"/>
                  </a:lnTo>
                  <a:lnTo>
                    <a:pt x="82" y="137"/>
                  </a:lnTo>
                  <a:lnTo>
                    <a:pt x="82" y="135"/>
                  </a:lnTo>
                  <a:lnTo>
                    <a:pt x="82" y="131"/>
                  </a:lnTo>
                  <a:lnTo>
                    <a:pt x="81" y="130"/>
                  </a:lnTo>
                  <a:lnTo>
                    <a:pt x="80" y="128"/>
                  </a:lnTo>
                  <a:lnTo>
                    <a:pt x="78" y="126"/>
                  </a:lnTo>
                  <a:lnTo>
                    <a:pt x="76" y="120"/>
                  </a:lnTo>
                  <a:lnTo>
                    <a:pt x="77" y="114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77" y="108"/>
                  </a:lnTo>
                  <a:lnTo>
                    <a:pt x="76" y="105"/>
                  </a:lnTo>
                  <a:lnTo>
                    <a:pt x="71" y="97"/>
                  </a:lnTo>
                  <a:lnTo>
                    <a:pt x="70" y="96"/>
                  </a:lnTo>
                  <a:lnTo>
                    <a:pt x="66" y="94"/>
                  </a:lnTo>
                  <a:lnTo>
                    <a:pt x="63" y="95"/>
                  </a:lnTo>
                  <a:lnTo>
                    <a:pt x="60" y="95"/>
                  </a:lnTo>
                  <a:lnTo>
                    <a:pt x="59" y="94"/>
                  </a:lnTo>
                  <a:lnTo>
                    <a:pt x="58" y="93"/>
                  </a:lnTo>
                  <a:lnTo>
                    <a:pt x="57" y="92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1" y="85"/>
                  </a:lnTo>
                  <a:lnTo>
                    <a:pt x="40" y="82"/>
                  </a:lnTo>
                  <a:lnTo>
                    <a:pt x="39" y="80"/>
                  </a:lnTo>
                  <a:lnTo>
                    <a:pt x="40" y="79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2" y="68"/>
                  </a:lnTo>
                  <a:lnTo>
                    <a:pt x="43" y="65"/>
                  </a:lnTo>
                  <a:lnTo>
                    <a:pt x="42" y="64"/>
                  </a:lnTo>
                  <a:lnTo>
                    <a:pt x="40" y="63"/>
                  </a:lnTo>
                  <a:lnTo>
                    <a:pt x="35" y="64"/>
                  </a:lnTo>
                  <a:lnTo>
                    <a:pt x="33" y="63"/>
                  </a:lnTo>
                  <a:lnTo>
                    <a:pt x="29" y="59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6" name="Freeform 130"/>
            <p:cNvSpPr>
              <a:spLocks/>
            </p:cNvSpPr>
            <p:nvPr/>
          </p:nvSpPr>
          <p:spPr bwMode="auto">
            <a:xfrm>
              <a:off x="3903664" y="3684588"/>
              <a:ext cx="993775" cy="771525"/>
            </a:xfrm>
            <a:custGeom>
              <a:avLst/>
              <a:gdLst>
                <a:gd name="T0" fmla="*/ 520 w 626"/>
                <a:gd name="T1" fmla="*/ 52 h 486"/>
                <a:gd name="T2" fmla="*/ 521 w 626"/>
                <a:gd name="T3" fmla="*/ 71 h 486"/>
                <a:gd name="T4" fmla="*/ 542 w 626"/>
                <a:gd name="T5" fmla="*/ 81 h 486"/>
                <a:gd name="T6" fmla="*/ 545 w 626"/>
                <a:gd name="T7" fmla="*/ 99 h 486"/>
                <a:gd name="T8" fmla="*/ 549 w 626"/>
                <a:gd name="T9" fmla="*/ 116 h 486"/>
                <a:gd name="T10" fmla="*/ 561 w 626"/>
                <a:gd name="T11" fmla="*/ 130 h 486"/>
                <a:gd name="T12" fmla="*/ 598 w 626"/>
                <a:gd name="T13" fmla="*/ 149 h 486"/>
                <a:gd name="T14" fmla="*/ 614 w 626"/>
                <a:gd name="T15" fmla="*/ 178 h 486"/>
                <a:gd name="T16" fmla="*/ 622 w 626"/>
                <a:gd name="T17" fmla="*/ 207 h 486"/>
                <a:gd name="T18" fmla="*/ 617 w 626"/>
                <a:gd name="T19" fmla="*/ 220 h 486"/>
                <a:gd name="T20" fmla="*/ 623 w 626"/>
                <a:gd name="T21" fmla="*/ 242 h 486"/>
                <a:gd name="T22" fmla="*/ 383 w 626"/>
                <a:gd name="T23" fmla="*/ 294 h 486"/>
                <a:gd name="T24" fmla="*/ 300 w 626"/>
                <a:gd name="T25" fmla="*/ 337 h 486"/>
                <a:gd name="T26" fmla="*/ 286 w 626"/>
                <a:gd name="T27" fmla="*/ 342 h 486"/>
                <a:gd name="T28" fmla="*/ 211 w 626"/>
                <a:gd name="T29" fmla="*/ 428 h 486"/>
                <a:gd name="T30" fmla="*/ 136 w 626"/>
                <a:gd name="T31" fmla="*/ 471 h 486"/>
                <a:gd name="T32" fmla="*/ 112 w 626"/>
                <a:gd name="T33" fmla="*/ 463 h 486"/>
                <a:gd name="T34" fmla="*/ 96 w 626"/>
                <a:gd name="T35" fmla="*/ 453 h 486"/>
                <a:gd name="T36" fmla="*/ 80 w 626"/>
                <a:gd name="T37" fmla="*/ 432 h 486"/>
                <a:gd name="T38" fmla="*/ 63 w 626"/>
                <a:gd name="T39" fmla="*/ 417 h 486"/>
                <a:gd name="T40" fmla="*/ 72 w 626"/>
                <a:gd name="T41" fmla="*/ 400 h 486"/>
                <a:gd name="T42" fmla="*/ 60 w 626"/>
                <a:gd name="T43" fmla="*/ 379 h 486"/>
                <a:gd name="T44" fmla="*/ 73 w 626"/>
                <a:gd name="T45" fmla="*/ 366 h 486"/>
                <a:gd name="T46" fmla="*/ 57 w 626"/>
                <a:gd name="T47" fmla="*/ 191 h 486"/>
                <a:gd name="T48" fmla="*/ 99 w 626"/>
                <a:gd name="T49" fmla="*/ 166 h 486"/>
                <a:gd name="T50" fmla="*/ 108 w 626"/>
                <a:gd name="T51" fmla="*/ 180 h 486"/>
                <a:gd name="T52" fmla="*/ 115 w 626"/>
                <a:gd name="T53" fmla="*/ 196 h 486"/>
                <a:gd name="T54" fmla="*/ 116 w 626"/>
                <a:gd name="T55" fmla="*/ 211 h 486"/>
                <a:gd name="T56" fmla="*/ 132 w 626"/>
                <a:gd name="T57" fmla="*/ 222 h 486"/>
                <a:gd name="T58" fmla="*/ 140 w 626"/>
                <a:gd name="T59" fmla="*/ 230 h 486"/>
                <a:gd name="T60" fmla="*/ 153 w 626"/>
                <a:gd name="T61" fmla="*/ 237 h 486"/>
                <a:gd name="T62" fmla="*/ 162 w 626"/>
                <a:gd name="T63" fmla="*/ 235 h 486"/>
                <a:gd name="T64" fmla="*/ 172 w 626"/>
                <a:gd name="T65" fmla="*/ 231 h 486"/>
                <a:gd name="T66" fmla="*/ 182 w 626"/>
                <a:gd name="T67" fmla="*/ 231 h 486"/>
                <a:gd name="T68" fmla="*/ 193 w 626"/>
                <a:gd name="T69" fmla="*/ 224 h 486"/>
                <a:gd name="T70" fmla="*/ 212 w 626"/>
                <a:gd name="T71" fmla="*/ 221 h 486"/>
                <a:gd name="T72" fmla="*/ 224 w 626"/>
                <a:gd name="T73" fmla="*/ 220 h 486"/>
                <a:gd name="T74" fmla="*/ 243 w 626"/>
                <a:gd name="T75" fmla="*/ 214 h 486"/>
                <a:gd name="T76" fmla="*/ 254 w 626"/>
                <a:gd name="T77" fmla="*/ 210 h 486"/>
                <a:gd name="T78" fmla="*/ 269 w 626"/>
                <a:gd name="T79" fmla="*/ 212 h 486"/>
                <a:gd name="T80" fmla="*/ 279 w 626"/>
                <a:gd name="T81" fmla="*/ 198 h 486"/>
                <a:gd name="T82" fmla="*/ 286 w 626"/>
                <a:gd name="T83" fmla="*/ 188 h 486"/>
                <a:gd name="T84" fmla="*/ 294 w 626"/>
                <a:gd name="T85" fmla="*/ 172 h 486"/>
                <a:gd name="T86" fmla="*/ 314 w 626"/>
                <a:gd name="T87" fmla="*/ 158 h 486"/>
                <a:gd name="T88" fmla="*/ 324 w 626"/>
                <a:gd name="T89" fmla="*/ 150 h 486"/>
                <a:gd name="T90" fmla="*/ 334 w 626"/>
                <a:gd name="T91" fmla="*/ 145 h 486"/>
                <a:gd name="T92" fmla="*/ 332 w 626"/>
                <a:gd name="T93" fmla="*/ 135 h 486"/>
                <a:gd name="T94" fmla="*/ 342 w 626"/>
                <a:gd name="T95" fmla="*/ 134 h 486"/>
                <a:gd name="T96" fmla="*/ 352 w 626"/>
                <a:gd name="T97" fmla="*/ 135 h 486"/>
                <a:gd name="T98" fmla="*/ 365 w 626"/>
                <a:gd name="T99" fmla="*/ 125 h 486"/>
                <a:gd name="T100" fmla="*/ 378 w 626"/>
                <a:gd name="T101" fmla="*/ 125 h 486"/>
                <a:gd name="T102" fmla="*/ 388 w 626"/>
                <a:gd name="T103" fmla="*/ 115 h 486"/>
                <a:gd name="T104" fmla="*/ 388 w 626"/>
                <a:gd name="T105" fmla="*/ 98 h 486"/>
                <a:gd name="T106" fmla="*/ 387 w 626"/>
                <a:gd name="T107" fmla="*/ 76 h 486"/>
                <a:gd name="T108" fmla="*/ 466 w 626"/>
                <a:gd name="T109" fmla="*/ 2 h 486"/>
                <a:gd name="T110" fmla="*/ 494 w 626"/>
                <a:gd name="T111" fmla="*/ 20 h 486"/>
                <a:gd name="T112" fmla="*/ 515 w 626"/>
                <a:gd name="T113" fmla="*/ 2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6" h="486">
                  <a:moveTo>
                    <a:pt x="523" y="36"/>
                  </a:moveTo>
                  <a:lnTo>
                    <a:pt x="523" y="37"/>
                  </a:lnTo>
                  <a:lnTo>
                    <a:pt x="524" y="39"/>
                  </a:lnTo>
                  <a:lnTo>
                    <a:pt x="525" y="41"/>
                  </a:lnTo>
                  <a:lnTo>
                    <a:pt x="526" y="42"/>
                  </a:lnTo>
                  <a:lnTo>
                    <a:pt x="524" y="43"/>
                  </a:lnTo>
                  <a:lnTo>
                    <a:pt x="521" y="46"/>
                  </a:lnTo>
                  <a:lnTo>
                    <a:pt x="521" y="49"/>
                  </a:lnTo>
                  <a:lnTo>
                    <a:pt x="520" y="52"/>
                  </a:lnTo>
                  <a:lnTo>
                    <a:pt x="520" y="53"/>
                  </a:lnTo>
                  <a:lnTo>
                    <a:pt x="519" y="56"/>
                  </a:lnTo>
                  <a:lnTo>
                    <a:pt x="519" y="58"/>
                  </a:lnTo>
                  <a:lnTo>
                    <a:pt x="521" y="60"/>
                  </a:lnTo>
                  <a:lnTo>
                    <a:pt x="523" y="64"/>
                  </a:lnTo>
                  <a:lnTo>
                    <a:pt x="523" y="65"/>
                  </a:lnTo>
                  <a:lnTo>
                    <a:pt x="523" y="67"/>
                  </a:lnTo>
                  <a:lnTo>
                    <a:pt x="521" y="69"/>
                  </a:lnTo>
                  <a:lnTo>
                    <a:pt x="521" y="71"/>
                  </a:lnTo>
                  <a:lnTo>
                    <a:pt x="523" y="73"/>
                  </a:lnTo>
                  <a:lnTo>
                    <a:pt x="526" y="74"/>
                  </a:lnTo>
                  <a:lnTo>
                    <a:pt x="527" y="75"/>
                  </a:lnTo>
                  <a:lnTo>
                    <a:pt x="530" y="76"/>
                  </a:lnTo>
                  <a:lnTo>
                    <a:pt x="533" y="76"/>
                  </a:lnTo>
                  <a:lnTo>
                    <a:pt x="537" y="76"/>
                  </a:lnTo>
                  <a:lnTo>
                    <a:pt x="539" y="78"/>
                  </a:lnTo>
                  <a:lnTo>
                    <a:pt x="540" y="79"/>
                  </a:lnTo>
                  <a:lnTo>
                    <a:pt x="542" y="81"/>
                  </a:lnTo>
                  <a:lnTo>
                    <a:pt x="542" y="82"/>
                  </a:lnTo>
                  <a:lnTo>
                    <a:pt x="544" y="87"/>
                  </a:lnTo>
                  <a:lnTo>
                    <a:pt x="546" y="90"/>
                  </a:lnTo>
                  <a:lnTo>
                    <a:pt x="548" y="93"/>
                  </a:lnTo>
                  <a:lnTo>
                    <a:pt x="549" y="95"/>
                  </a:lnTo>
                  <a:lnTo>
                    <a:pt x="549" y="96"/>
                  </a:lnTo>
                  <a:lnTo>
                    <a:pt x="549" y="98"/>
                  </a:lnTo>
                  <a:lnTo>
                    <a:pt x="547" y="99"/>
                  </a:lnTo>
                  <a:lnTo>
                    <a:pt x="545" y="99"/>
                  </a:lnTo>
                  <a:lnTo>
                    <a:pt x="545" y="101"/>
                  </a:lnTo>
                  <a:lnTo>
                    <a:pt x="545" y="105"/>
                  </a:lnTo>
                  <a:lnTo>
                    <a:pt x="546" y="105"/>
                  </a:lnTo>
                  <a:lnTo>
                    <a:pt x="548" y="107"/>
                  </a:lnTo>
                  <a:lnTo>
                    <a:pt x="548" y="111"/>
                  </a:lnTo>
                  <a:lnTo>
                    <a:pt x="548" y="112"/>
                  </a:lnTo>
                  <a:lnTo>
                    <a:pt x="548" y="114"/>
                  </a:lnTo>
                  <a:lnTo>
                    <a:pt x="548" y="115"/>
                  </a:lnTo>
                  <a:lnTo>
                    <a:pt x="549" y="116"/>
                  </a:lnTo>
                  <a:lnTo>
                    <a:pt x="550" y="117"/>
                  </a:lnTo>
                  <a:lnTo>
                    <a:pt x="551" y="119"/>
                  </a:lnTo>
                  <a:lnTo>
                    <a:pt x="550" y="124"/>
                  </a:lnTo>
                  <a:lnTo>
                    <a:pt x="551" y="127"/>
                  </a:lnTo>
                  <a:lnTo>
                    <a:pt x="551" y="128"/>
                  </a:lnTo>
                  <a:lnTo>
                    <a:pt x="552" y="128"/>
                  </a:lnTo>
                  <a:lnTo>
                    <a:pt x="556" y="130"/>
                  </a:lnTo>
                  <a:lnTo>
                    <a:pt x="557" y="130"/>
                  </a:lnTo>
                  <a:lnTo>
                    <a:pt x="561" y="130"/>
                  </a:lnTo>
                  <a:lnTo>
                    <a:pt x="563" y="130"/>
                  </a:lnTo>
                  <a:lnTo>
                    <a:pt x="564" y="131"/>
                  </a:lnTo>
                  <a:lnTo>
                    <a:pt x="572" y="135"/>
                  </a:lnTo>
                  <a:lnTo>
                    <a:pt x="574" y="136"/>
                  </a:lnTo>
                  <a:lnTo>
                    <a:pt x="579" y="138"/>
                  </a:lnTo>
                  <a:lnTo>
                    <a:pt x="587" y="142"/>
                  </a:lnTo>
                  <a:lnTo>
                    <a:pt x="594" y="148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3" y="151"/>
                  </a:lnTo>
                  <a:lnTo>
                    <a:pt x="605" y="153"/>
                  </a:lnTo>
                  <a:lnTo>
                    <a:pt x="609" y="163"/>
                  </a:lnTo>
                  <a:lnTo>
                    <a:pt x="611" y="170"/>
                  </a:lnTo>
                  <a:lnTo>
                    <a:pt x="611" y="171"/>
                  </a:lnTo>
                  <a:lnTo>
                    <a:pt x="611" y="171"/>
                  </a:lnTo>
                  <a:lnTo>
                    <a:pt x="611" y="173"/>
                  </a:lnTo>
                  <a:lnTo>
                    <a:pt x="611" y="175"/>
                  </a:lnTo>
                  <a:lnTo>
                    <a:pt x="614" y="178"/>
                  </a:lnTo>
                  <a:lnTo>
                    <a:pt x="615" y="182"/>
                  </a:lnTo>
                  <a:lnTo>
                    <a:pt x="616" y="186"/>
                  </a:lnTo>
                  <a:lnTo>
                    <a:pt x="618" y="189"/>
                  </a:lnTo>
                  <a:lnTo>
                    <a:pt x="619" y="191"/>
                  </a:lnTo>
                  <a:lnTo>
                    <a:pt x="621" y="197"/>
                  </a:lnTo>
                  <a:lnTo>
                    <a:pt x="622" y="200"/>
                  </a:lnTo>
                  <a:lnTo>
                    <a:pt x="622" y="202"/>
                  </a:lnTo>
                  <a:lnTo>
                    <a:pt x="622" y="205"/>
                  </a:lnTo>
                  <a:lnTo>
                    <a:pt x="622" y="207"/>
                  </a:lnTo>
                  <a:lnTo>
                    <a:pt x="622" y="208"/>
                  </a:lnTo>
                  <a:lnTo>
                    <a:pt x="624" y="210"/>
                  </a:lnTo>
                  <a:lnTo>
                    <a:pt x="625" y="212"/>
                  </a:lnTo>
                  <a:lnTo>
                    <a:pt x="624" y="215"/>
                  </a:lnTo>
                  <a:lnTo>
                    <a:pt x="623" y="216"/>
                  </a:lnTo>
                  <a:lnTo>
                    <a:pt x="618" y="216"/>
                  </a:lnTo>
                  <a:lnTo>
                    <a:pt x="617" y="217"/>
                  </a:lnTo>
                  <a:lnTo>
                    <a:pt x="616" y="218"/>
                  </a:lnTo>
                  <a:lnTo>
                    <a:pt x="617" y="220"/>
                  </a:lnTo>
                  <a:lnTo>
                    <a:pt x="618" y="222"/>
                  </a:lnTo>
                  <a:lnTo>
                    <a:pt x="619" y="223"/>
                  </a:lnTo>
                  <a:lnTo>
                    <a:pt x="619" y="225"/>
                  </a:lnTo>
                  <a:lnTo>
                    <a:pt x="619" y="227"/>
                  </a:lnTo>
                  <a:lnTo>
                    <a:pt x="620" y="228"/>
                  </a:lnTo>
                  <a:lnTo>
                    <a:pt x="621" y="235"/>
                  </a:lnTo>
                  <a:lnTo>
                    <a:pt x="622" y="238"/>
                  </a:lnTo>
                  <a:lnTo>
                    <a:pt x="622" y="241"/>
                  </a:lnTo>
                  <a:lnTo>
                    <a:pt x="623" y="242"/>
                  </a:lnTo>
                  <a:lnTo>
                    <a:pt x="626" y="245"/>
                  </a:lnTo>
                  <a:lnTo>
                    <a:pt x="579" y="245"/>
                  </a:lnTo>
                  <a:lnTo>
                    <a:pt x="579" y="246"/>
                  </a:lnTo>
                  <a:lnTo>
                    <a:pt x="578" y="246"/>
                  </a:lnTo>
                  <a:lnTo>
                    <a:pt x="472" y="245"/>
                  </a:lnTo>
                  <a:lnTo>
                    <a:pt x="471" y="270"/>
                  </a:lnTo>
                  <a:lnTo>
                    <a:pt x="394" y="270"/>
                  </a:lnTo>
                  <a:lnTo>
                    <a:pt x="394" y="294"/>
                  </a:lnTo>
                  <a:lnTo>
                    <a:pt x="383" y="294"/>
                  </a:lnTo>
                  <a:lnTo>
                    <a:pt x="357" y="294"/>
                  </a:lnTo>
                  <a:lnTo>
                    <a:pt x="330" y="318"/>
                  </a:lnTo>
                  <a:lnTo>
                    <a:pt x="309" y="337"/>
                  </a:lnTo>
                  <a:lnTo>
                    <a:pt x="307" y="334"/>
                  </a:lnTo>
                  <a:lnTo>
                    <a:pt x="304" y="334"/>
                  </a:lnTo>
                  <a:lnTo>
                    <a:pt x="303" y="334"/>
                  </a:lnTo>
                  <a:lnTo>
                    <a:pt x="302" y="334"/>
                  </a:lnTo>
                  <a:lnTo>
                    <a:pt x="301" y="336"/>
                  </a:lnTo>
                  <a:lnTo>
                    <a:pt x="300" y="337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3" y="338"/>
                  </a:lnTo>
                  <a:lnTo>
                    <a:pt x="292" y="338"/>
                  </a:lnTo>
                  <a:lnTo>
                    <a:pt x="291" y="339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6" y="341"/>
                  </a:lnTo>
                  <a:lnTo>
                    <a:pt x="286" y="342"/>
                  </a:lnTo>
                  <a:lnTo>
                    <a:pt x="285" y="343"/>
                  </a:lnTo>
                  <a:lnTo>
                    <a:pt x="236" y="342"/>
                  </a:lnTo>
                  <a:lnTo>
                    <a:pt x="236" y="344"/>
                  </a:lnTo>
                  <a:lnTo>
                    <a:pt x="235" y="353"/>
                  </a:lnTo>
                  <a:lnTo>
                    <a:pt x="236" y="355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5" y="406"/>
                  </a:lnTo>
                  <a:lnTo>
                    <a:pt x="211" y="428"/>
                  </a:lnTo>
                  <a:lnTo>
                    <a:pt x="189" y="449"/>
                  </a:lnTo>
                  <a:lnTo>
                    <a:pt x="179" y="457"/>
                  </a:lnTo>
                  <a:lnTo>
                    <a:pt x="165" y="472"/>
                  </a:lnTo>
                  <a:lnTo>
                    <a:pt x="150" y="486"/>
                  </a:lnTo>
                  <a:lnTo>
                    <a:pt x="146" y="485"/>
                  </a:lnTo>
                  <a:lnTo>
                    <a:pt x="145" y="482"/>
                  </a:lnTo>
                  <a:lnTo>
                    <a:pt x="140" y="477"/>
                  </a:lnTo>
                  <a:lnTo>
                    <a:pt x="138" y="472"/>
                  </a:lnTo>
                  <a:lnTo>
                    <a:pt x="136" y="471"/>
                  </a:lnTo>
                  <a:lnTo>
                    <a:pt x="131" y="470"/>
                  </a:lnTo>
                  <a:lnTo>
                    <a:pt x="129" y="468"/>
                  </a:lnTo>
                  <a:lnTo>
                    <a:pt x="124" y="468"/>
                  </a:lnTo>
                  <a:lnTo>
                    <a:pt x="122" y="468"/>
                  </a:lnTo>
                  <a:lnTo>
                    <a:pt x="120" y="468"/>
                  </a:lnTo>
                  <a:lnTo>
                    <a:pt x="119" y="467"/>
                  </a:lnTo>
                  <a:lnTo>
                    <a:pt x="115" y="463"/>
                  </a:lnTo>
                  <a:lnTo>
                    <a:pt x="113" y="463"/>
                  </a:lnTo>
                  <a:lnTo>
                    <a:pt x="112" y="463"/>
                  </a:lnTo>
                  <a:lnTo>
                    <a:pt x="110" y="461"/>
                  </a:lnTo>
                  <a:lnTo>
                    <a:pt x="109" y="459"/>
                  </a:lnTo>
                  <a:lnTo>
                    <a:pt x="107" y="457"/>
                  </a:lnTo>
                  <a:lnTo>
                    <a:pt x="103" y="455"/>
                  </a:lnTo>
                  <a:lnTo>
                    <a:pt x="103" y="454"/>
                  </a:lnTo>
                  <a:lnTo>
                    <a:pt x="102" y="452"/>
                  </a:lnTo>
                  <a:lnTo>
                    <a:pt x="100" y="452"/>
                  </a:lnTo>
                  <a:lnTo>
                    <a:pt x="98" y="454"/>
                  </a:lnTo>
                  <a:lnTo>
                    <a:pt x="96" y="453"/>
                  </a:lnTo>
                  <a:lnTo>
                    <a:pt x="94" y="452"/>
                  </a:lnTo>
                  <a:lnTo>
                    <a:pt x="94" y="449"/>
                  </a:lnTo>
                  <a:lnTo>
                    <a:pt x="91" y="446"/>
                  </a:lnTo>
                  <a:lnTo>
                    <a:pt x="90" y="446"/>
                  </a:lnTo>
                  <a:lnTo>
                    <a:pt x="85" y="444"/>
                  </a:lnTo>
                  <a:lnTo>
                    <a:pt x="84" y="442"/>
                  </a:lnTo>
                  <a:lnTo>
                    <a:pt x="83" y="440"/>
                  </a:lnTo>
                  <a:lnTo>
                    <a:pt x="81" y="435"/>
                  </a:lnTo>
                  <a:lnTo>
                    <a:pt x="80" y="432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2"/>
                  </a:lnTo>
                  <a:lnTo>
                    <a:pt x="73" y="432"/>
                  </a:lnTo>
                  <a:lnTo>
                    <a:pt x="72" y="431"/>
                  </a:lnTo>
                  <a:lnTo>
                    <a:pt x="69" y="428"/>
                  </a:lnTo>
                  <a:lnTo>
                    <a:pt x="66" y="424"/>
                  </a:lnTo>
                  <a:lnTo>
                    <a:pt x="63" y="421"/>
                  </a:lnTo>
                  <a:lnTo>
                    <a:pt x="63" y="417"/>
                  </a:lnTo>
                  <a:lnTo>
                    <a:pt x="63" y="413"/>
                  </a:lnTo>
                  <a:lnTo>
                    <a:pt x="63" y="413"/>
                  </a:lnTo>
                  <a:lnTo>
                    <a:pt x="65" y="412"/>
                  </a:lnTo>
                  <a:lnTo>
                    <a:pt x="66" y="412"/>
                  </a:lnTo>
                  <a:lnTo>
                    <a:pt x="68" y="407"/>
                  </a:lnTo>
                  <a:lnTo>
                    <a:pt x="70" y="404"/>
                  </a:lnTo>
                  <a:lnTo>
                    <a:pt x="72" y="402"/>
                  </a:lnTo>
                  <a:lnTo>
                    <a:pt x="72" y="401"/>
                  </a:lnTo>
                  <a:lnTo>
                    <a:pt x="72" y="400"/>
                  </a:lnTo>
                  <a:lnTo>
                    <a:pt x="69" y="398"/>
                  </a:lnTo>
                  <a:lnTo>
                    <a:pt x="67" y="396"/>
                  </a:lnTo>
                  <a:lnTo>
                    <a:pt x="63" y="393"/>
                  </a:lnTo>
                  <a:lnTo>
                    <a:pt x="61" y="391"/>
                  </a:lnTo>
                  <a:lnTo>
                    <a:pt x="61" y="390"/>
                  </a:lnTo>
                  <a:lnTo>
                    <a:pt x="61" y="387"/>
                  </a:lnTo>
                  <a:lnTo>
                    <a:pt x="61" y="383"/>
                  </a:lnTo>
                  <a:lnTo>
                    <a:pt x="61" y="380"/>
                  </a:lnTo>
                  <a:lnTo>
                    <a:pt x="60" y="379"/>
                  </a:lnTo>
                  <a:lnTo>
                    <a:pt x="59" y="377"/>
                  </a:lnTo>
                  <a:lnTo>
                    <a:pt x="59" y="373"/>
                  </a:lnTo>
                  <a:lnTo>
                    <a:pt x="61" y="371"/>
                  </a:lnTo>
                  <a:lnTo>
                    <a:pt x="62" y="370"/>
                  </a:lnTo>
                  <a:lnTo>
                    <a:pt x="65" y="368"/>
                  </a:lnTo>
                  <a:lnTo>
                    <a:pt x="66" y="368"/>
                  </a:lnTo>
                  <a:lnTo>
                    <a:pt x="69" y="368"/>
                  </a:lnTo>
                  <a:lnTo>
                    <a:pt x="71" y="367"/>
                  </a:lnTo>
                  <a:lnTo>
                    <a:pt x="73" y="366"/>
                  </a:lnTo>
                  <a:lnTo>
                    <a:pt x="79" y="364"/>
                  </a:lnTo>
                  <a:lnTo>
                    <a:pt x="80" y="363"/>
                  </a:lnTo>
                  <a:lnTo>
                    <a:pt x="80" y="329"/>
                  </a:lnTo>
                  <a:lnTo>
                    <a:pt x="80" y="320"/>
                  </a:lnTo>
                  <a:lnTo>
                    <a:pt x="0" y="245"/>
                  </a:lnTo>
                  <a:lnTo>
                    <a:pt x="13" y="233"/>
                  </a:lnTo>
                  <a:lnTo>
                    <a:pt x="25" y="222"/>
                  </a:lnTo>
                  <a:lnTo>
                    <a:pt x="41" y="206"/>
                  </a:lnTo>
                  <a:lnTo>
                    <a:pt x="57" y="191"/>
                  </a:lnTo>
                  <a:lnTo>
                    <a:pt x="74" y="174"/>
                  </a:lnTo>
                  <a:lnTo>
                    <a:pt x="84" y="164"/>
                  </a:lnTo>
                  <a:lnTo>
                    <a:pt x="93" y="156"/>
                  </a:lnTo>
                  <a:lnTo>
                    <a:pt x="94" y="158"/>
                  </a:lnTo>
                  <a:lnTo>
                    <a:pt x="95" y="159"/>
                  </a:lnTo>
                  <a:lnTo>
                    <a:pt x="95" y="161"/>
                  </a:lnTo>
                  <a:lnTo>
                    <a:pt x="95" y="163"/>
                  </a:lnTo>
                  <a:lnTo>
                    <a:pt x="98" y="165"/>
                  </a:lnTo>
                  <a:lnTo>
                    <a:pt x="99" y="166"/>
                  </a:lnTo>
                  <a:lnTo>
                    <a:pt x="99" y="168"/>
                  </a:lnTo>
                  <a:lnTo>
                    <a:pt x="100" y="170"/>
                  </a:lnTo>
                  <a:lnTo>
                    <a:pt x="101" y="171"/>
                  </a:lnTo>
                  <a:lnTo>
                    <a:pt x="102" y="171"/>
                  </a:lnTo>
                  <a:lnTo>
                    <a:pt x="104" y="172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07" y="178"/>
                  </a:lnTo>
                  <a:lnTo>
                    <a:pt x="108" y="180"/>
                  </a:lnTo>
                  <a:lnTo>
                    <a:pt x="108" y="181"/>
                  </a:lnTo>
                  <a:lnTo>
                    <a:pt x="110" y="184"/>
                  </a:lnTo>
                  <a:lnTo>
                    <a:pt x="110" y="186"/>
                  </a:lnTo>
                  <a:lnTo>
                    <a:pt x="113" y="190"/>
                  </a:lnTo>
                  <a:lnTo>
                    <a:pt x="113" y="193"/>
                  </a:lnTo>
                  <a:lnTo>
                    <a:pt x="113" y="193"/>
                  </a:lnTo>
                  <a:lnTo>
                    <a:pt x="114" y="194"/>
                  </a:lnTo>
                  <a:lnTo>
                    <a:pt x="114" y="196"/>
                  </a:lnTo>
                  <a:lnTo>
                    <a:pt x="115" y="196"/>
                  </a:lnTo>
                  <a:lnTo>
                    <a:pt x="114" y="197"/>
                  </a:lnTo>
                  <a:lnTo>
                    <a:pt x="113" y="198"/>
                  </a:lnTo>
                  <a:lnTo>
                    <a:pt x="112" y="201"/>
                  </a:lnTo>
                  <a:lnTo>
                    <a:pt x="113" y="202"/>
                  </a:lnTo>
                  <a:lnTo>
                    <a:pt x="113" y="205"/>
                  </a:lnTo>
                  <a:lnTo>
                    <a:pt x="115" y="207"/>
                  </a:lnTo>
                  <a:lnTo>
                    <a:pt x="115" y="208"/>
                  </a:lnTo>
                  <a:lnTo>
                    <a:pt x="115" y="210"/>
                  </a:lnTo>
                  <a:lnTo>
                    <a:pt x="116" y="211"/>
                  </a:lnTo>
                  <a:lnTo>
                    <a:pt x="120" y="215"/>
                  </a:lnTo>
                  <a:lnTo>
                    <a:pt x="122" y="216"/>
                  </a:lnTo>
                  <a:lnTo>
                    <a:pt x="123" y="217"/>
                  </a:lnTo>
                  <a:lnTo>
                    <a:pt x="124" y="217"/>
                  </a:lnTo>
                  <a:lnTo>
                    <a:pt x="125" y="218"/>
                  </a:lnTo>
                  <a:lnTo>
                    <a:pt x="126" y="219"/>
                  </a:lnTo>
                  <a:lnTo>
                    <a:pt x="127" y="220"/>
                  </a:lnTo>
                  <a:lnTo>
                    <a:pt x="128" y="222"/>
                  </a:lnTo>
                  <a:lnTo>
                    <a:pt x="132" y="222"/>
                  </a:lnTo>
                  <a:lnTo>
                    <a:pt x="132" y="223"/>
                  </a:lnTo>
                  <a:lnTo>
                    <a:pt x="134" y="226"/>
                  </a:lnTo>
                  <a:lnTo>
                    <a:pt x="135" y="226"/>
                  </a:lnTo>
                  <a:lnTo>
                    <a:pt x="135" y="229"/>
                  </a:lnTo>
                  <a:lnTo>
                    <a:pt x="135" y="231"/>
                  </a:lnTo>
                  <a:lnTo>
                    <a:pt x="138" y="231"/>
                  </a:lnTo>
                  <a:lnTo>
                    <a:pt x="139" y="232"/>
                  </a:lnTo>
                  <a:lnTo>
                    <a:pt x="140" y="232"/>
                  </a:lnTo>
                  <a:lnTo>
                    <a:pt x="140" y="230"/>
                  </a:lnTo>
                  <a:lnTo>
                    <a:pt x="138" y="229"/>
                  </a:lnTo>
                  <a:lnTo>
                    <a:pt x="138" y="228"/>
                  </a:lnTo>
                  <a:lnTo>
                    <a:pt x="139" y="228"/>
                  </a:lnTo>
                  <a:lnTo>
                    <a:pt x="143" y="231"/>
                  </a:lnTo>
                  <a:lnTo>
                    <a:pt x="148" y="233"/>
                  </a:lnTo>
                  <a:lnTo>
                    <a:pt x="149" y="233"/>
                  </a:lnTo>
                  <a:lnTo>
                    <a:pt x="150" y="234"/>
                  </a:lnTo>
                  <a:lnTo>
                    <a:pt x="151" y="237"/>
                  </a:lnTo>
                  <a:lnTo>
                    <a:pt x="153" y="237"/>
                  </a:lnTo>
                  <a:lnTo>
                    <a:pt x="154" y="239"/>
                  </a:lnTo>
                  <a:lnTo>
                    <a:pt x="154" y="239"/>
                  </a:lnTo>
                  <a:lnTo>
                    <a:pt x="155" y="238"/>
                  </a:lnTo>
                  <a:lnTo>
                    <a:pt x="156" y="237"/>
                  </a:lnTo>
                  <a:lnTo>
                    <a:pt x="157" y="237"/>
                  </a:lnTo>
                  <a:lnTo>
                    <a:pt x="158" y="236"/>
                  </a:lnTo>
                  <a:lnTo>
                    <a:pt x="160" y="235"/>
                  </a:lnTo>
                  <a:lnTo>
                    <a:pt x="161" y="237"/>
                  </a:lnTo>
                  <a:lnTo>
                    <a:pt x="162" y="235"/>
                  </a:lnTo>
                  <a:lnTo>
                    <a:pt x="163" y="235"/>
                  </a:lnTo>
                  <a:lnTo>
                    <a:pt x="164" y="234"/>
                  </a:lnTo>
                  <a:lnTo>
                    <a:pt x="167" y="236"/>
                  </a:lnTo>
                  <a:lnTo>
                    <a:pt x="168" y="236"/>
                  </a:lnTo>
                  <a:lnTo>
                    <a:pt x="168" y="235"/>
                  </a:lnTo>
                  <a:lnTo>
                    <a:pt x="168" y="235"/>
                  </a:lnTo>
                  <a:lnTo>
                    <a:pt x="168" y="233"/>
                  </a:lnTo>
                  <a:lnTo>
                    <a:pt x="170" y="232"/>
                  </a:lnTo>
                  <a:lnTo>
                    <a:pt x="172" y="231"/>
                  </a:lnTo>
                  <a:lnTo>
                    <a:pt x="173" y="231"/>
                  </a:lnTo>
                  <a:lnTo>
                    <a:pt x="174" y="230"/>
                  </a:lnTo>
                  <a:lnTo>
                    <a:pt x="175" y="230"/>
                  </a:lnTo>
                  <a:lnTo>
                    <a:pt x="176" y="234"/>
                  </a:lnTo>
                  <a:lnTo>
                    <a:pt x="178" y="235"/>
                  </a:lnTo>
                  <a:lnTo>
                    <a:pt x="179" y="235"/>
                  </a:lnTo>
                  <a:lnTo>
                    <a:pt x="180" y="234"/>
                  </a:lnTo>
                  <a:lnTo>
                    <a:pt x="181" y="232"/>
                  </a:lnTo>
                  <a:lnTo>
                    <a:pt x="182" y="231"/>
                  </a:lnTo>
                  <a:lnTo>
                    <a:pt x="182" y="230"/>
                  </a:lnTo>
                  <a:lnTo>
                    <a:pt x="183" y="228"/>
                  </a:lnTo>
                  <a:lnTo>
                    <a:pt x="184" y="227"/>
                  </a:lnTo>
                  <a:lnTo>
                    <a:pt x="185" y="228"/>
                  </a:lnTo>
                  <a:lnTo>
                    <a:pt x="187" y="228"/>
                  </a:lnTo>
                  <a:lnTo>
                    <a:pt x="189" y="227"/>
                  </a:lnTo>
                  <a:lnTo>
                    <a:pt x="191" y="226"/>
                  </a:lnTo>
                  <a:lnTo>
                    <a:pt x="193" y="224"/>
                  </a:lnTo>
                  <a:lnTo>
                    <a:pt x="193" y="224"/>
                  </a:lnTo>
                  <a:lnTo>
                    <a:pt x="198" y="224"/>
                  </a:lnTo>
                  <a:lnTo>
                    <a:pt x="201" y="223"/>
                  </a:lnTo>
                  <a:lnTo>
                    <a:pt x="202" y="222"/>
                  </a:lnTo>
                  <a:lnTo>
                    <a:pt x="204" y="221"/>
                  </a:lnTo>
                  <a:lnTo>
                    <a:pt x="205" y="220"/>
                  </a:lnTo>
                  <a:lnTo>
                    <a:pt x="206" y="222"/>
                  </a:lnTo>
                  <a:lnTo>
                    <a:pt x="208" y="222"/>
                  </a:lnTo>
                  <a:lnTo>
                    <a:pt x="211" y="221"/>
                  </a:lnTo>
                  <a:lnTo>
                    <a:pt x="212" y="221"/>
                  </a:lnTo>
                  <a:lnTo>
                    <a:pt x="213" y="222"/>
                  </a:lnTo>
                  <a:lnTo>
                    <a:pt x="214" y="222"/>
                  </a:lnTo>
                  <a:lnTo>
                    <a:pt x="216" y="223"/>
                  </a:lnTo>
                  <a:lnTo>
                    <a:pt x="219" y="222"/>
                  </a:lnTo>
                  <a:lnTo>
                    <a:pt x="220" y="221"/>
                  </a:lnTo>
                  <a:lnTo>
                    <a:pt x="220" y="219"/>
                  </a:lnTo>
                  <a:lnTo>
                    <a:pt x="221" y="219"/>
                  </a:lnTo>
                  <a:lnTo>
                    <a:pt x="222" y="220"/>
                  </a:lnTo>
                  <a:lnTo>
                    <a:pt x="224" y="220"/>
                  </a:lnTo>
                  <a:lnTo>
                    <a:pt x="226" y="219"/>
                  </a:lnTo>
                  <a:lnTo>
                    <a:pt x="227" y="216"/>
                  </a:lnTo>
                  <a:lnTo>
                    <a:pt x="229" y="216"/>
                  </a:lnTo>
                  <a:lnTo>
                    <a:pt x="233" y="217"/>
                  </a:lnTo>
                  <a:lnTo>
                    <a:pt x="234" y="217"/>
                  </a:lnTo>
                  <a:lnTo>
                    <a:pt x="236" y="216"/>
                  </a:lnTo>
                  <a:lnTo>
                    <a:pt x="238" y="217"/>
                  </a:lnTo>
                  <a:lnTo>
                    <a:pt x="239" y="217"/>
                  </a:lnTo>
                  <a:lnTo>
                    <a:pt x="243" y="214"/>
                  </a:lnTo>
                  <a:lnTo>
                    <a:pt x="244" y="214"/>
                  </a:lnTo>
                  <a:lnTo>
                    <a:pt x="246" y="214"/>
                  </a:lnTo>
                  <a:lnTo>
                    <a:pt x="247" y="213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1" y="211"/>
                  </a:lnTo>
                  <a:lnTo>
                    <a:pt x="252" y="209"/>
                  </a:lnTo>
                  <a:lnTo>
                    <a:pt x="253" y="209"/>
                  </a:lnTo>
                  <a:lnTo>
                    <a:pt x="254" y="210"/>
                  </a:lnTo>
                  <a:lnTo>
                    <a:pt x="255" y="212"/>
                  </a:lnTo>
                  <a:lnTo>
                    <a:pt x="256" y="212"/>
                  </a:lnTo>
                  <a:lnTo>
                    <a:pt x="259" y="211"/>
                  </a:lnTo>
                  <a:lnTo>
                    <a:pt x="261" y="212"/>
                  </a:lnTo>
                  <a:lnTo>
                    <a:pt x="261" y="210"/>
                  </a:lnTo>
                  <a:lnTo>
                    <a:pt x="264" y="210"/>
                  </a:lnTo>
                  <a:lnTo>
                    <a:pt x="266" y="212"/>
                  </a:lnTo>
                  <a:lnTo>
                    <a:pt x="267" y="212"/>
                  </a:lnTo>
                  <a:lnTo>
                    <a:pt x="269" y="212"/>
                  </a:lnTo>
                  <a:lnTo>
                    <a:pt x="270" y="212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4" y="207"/>
                  </a:lnTo>
                  <a:lnTo>
                    <a:pt x="277" y="205"/>
                  </a:lnTo>
                  <a:lnTo>
                    <a:pt x="277" y="203"/>
                  </a:lnTo>
                  <a:lnTo>
                    <a:pt x="278" y="200"/>
                  </a:lnTo>
                  <a:lnTo>
                    <a:pt x="278" y="199"/>
                  </a:lnTo>
                  <a:lnTo>
                    <a:pt x="279" y="198"/>
                  </a:lnTo>
                  <a:lnTo>
                    <a:pt x="281" y="197"/>
                  </a:lnTo>
                  <a:lnTo>
                    <a:pt x="281" y="196"/>
                  </a:lnTo>
                  <a:lnTo>
                    <a:pt x="282" y="194"/>
                  </a:lnTo>
                  <a:lnTo>
                    <a:pt x="283" y="193"/>
                  </a:lnTo>
                  <a:lnTo>
                    <a:pt x="284" y="193"/>
                  </a:lnTo>
                  <a:lnTo>
                    <a:pt x="286" y="192"/>
                  </a:lnTo>
                  <a:lnTo>
                    <a:pt x="286" y="191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89" y="184"/>
                  </a:lnTo>
                  <a:lnTo>
                    <a:pt x="288" y="180"/>
                  </a:lnTo>
                  <a:lnTo>
                    <a:pt x="288" y="178"/>
                  </a:lnTo>
                  <a:lnTo>
                    <a:pt x="288" y="176"/>
                  </a:lnTo>
                  <a:lnTo>
                    <a:pt x="290" y="174"/>
                  </a:lnTo>
                  <a:lnTo>
                    <a:pt x="292" y="173"/>
                  </a:lnTo>
                  <a:lnTo>
                    <a:pt x="294" y="172"/>
                  </a:lnTo>
                  <a:lnTo>
                    <a:pt x="297" y="171"/>
                  </a:lnTo>
                  <a:lnTo>
                    <a:pt x="298" y="171"/>
                  </a:lnTo>
                  <a:lnTo>
                    <a:pt x="300" y="168"/>
                  </a:lnTo>
                  <a:lnTo>
                    <a:pt x="303" y="168"/>
                  </a:lnTo>
                  <a:lnTo>
                    <a:pt x="308" y="166"/>
                  </a:lnTo>
                  <a:lnTo>
                    <a:pt x="310" y="164"/>
                  </a:lnTo>
                  <a:lnTo>
                    <a:pt x="310" y="161"/>
                  </a:lnTo>
                  <a:lnTo>
                    <a:pt x="312" y="159"/>
                  </a:lnTo>
                  <a:lnTo>
                    <a:pt x="314" y="158"/>
                  </a:lnTo>
                  <a:lnTo>
                    <a:pt x="315" y="159"/>
                  </a:lnTo>
                  <a:lnTo>
                    <a:pt x="316" y="161"/>
                  </a:lnTo>
                  <a:lnTo>
                    <a:pt x="317" y="161"/>
                  </a:lnTo>
                  <a:lnTo>
                    <a:pt x="319" y="159"/>
                  </a:lnTo>
                  <a:lnTo>
                    <a:pt x="320" y="158"/>
                  </a:lnTo>
                  <a:lnTo>
                    <a:pt x="322" y="154"/>
                  </a:lnTo>
                  <a:lnTo>
                    <a:pt x="322" y="152"/>
                  </a:lnTo>
                  <a:lnTo>
                    <a:pt x="322" y="150"/>
                  </a:lnTo>
                  <a:lnTo>
                    <a:pt x="324" y="150"/>
                  </a:lnTo>
                  <a:lnTo>
                    <a:pt x="325" y="149"/>
                  </a:lnTo>
                  <a:lnTo>
                    <a:pt x="326" y="150"/>
                  </a:lnTo>
                  <a:lnTo>
                    <a:pt x="326" y="150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2" y="150"/>
                  </a:lnTo>
                  <a:lnTo>
                    <a:pt x="333" y="149"/>
                  </a:lnTo>
                  <a:lnTo>
                    <a:pt x="333" y="146"/>
                  </a:lnTo>
                  <a:lnTo>
                    <a:pt x="334" y="145"/>
                  </a:lnTo>
                  <a:lnTo>
                    <a:pt x="337" y="142"/>
                  </a:lnTo>
                  <a:lnTo>
                    <a:pt x="338" y="142"/>
                  </a:lnTo>
                  <a:lnTo>
                    <a:pt x="338" y="139"/>
                  </a:lnTo>
                  <a:lnTo>
                    <a:pt x="337" y="138"/>
                  </a:lnTo>
                  <a:lnTo>
                    <a:pt x="336" y="138"/>
                  </a:lnTo>
                  <a:lnTo>
                    <a:pt x="334" y="138"/>
                  </a:lnTo>
                  <a:lnTo>
                    <a:pt x="333" y="138"/>
                  </a:lnTo>
                  <a:lnTo>
                    <a:pt x="332" y="137"/>
                  </a:lnTo>
                  <a:lnTo>
                    <a:pt x="332" y="135"/>
                  </a:lnTo>
                  <a:lnTo>
                    <a:pt x="333" y="134"/>
                  </a:lnTo>
                  <a:lnTo>
                    <a:pt x="333" y="132"/>
                  </a:lnTo>
                  <a:lnTo>
                    <a:pt x="332" y="131"/>
                  </a:lnTo>
                  <a:lnTo>
                    <a:pt x="332" y="131"/>
                  </a:lnTo>
                  <a:lnTo>
                    <a:pt x="334" y="129"/>
                  </a:lnTo>
                  <a:lnTo>
                    <a:pt x="334" y="129"/>
                  </a:lnTo>
                  <a:lnTo>
                    <a:pt x="336" y="128"/>
                  </a:lnTo>
                  <a:lnTo>
                    <a:pt x="338" y="132"/>
                  </a:lnTo>
                  <a:lnTo>
                    <a:pt x="342" y="134"/>
                  </a:lnTo>
                  <a:lnTo>
                    <a:pt x="343" y="133"/>
                  </a:lnTo>
                  <a:lnTo>
                    <a:pt x="344" y="132"/>
                  </a:lnTo>
                  <a:lnTo>
                    <a:pt x="344" y="128"/>
                  </a:lnTo>
                  <a:lnTo>
                    <a:pt x="344" y="128"/>
                  </a:lnTo>
                  <a:lnTo>
                    <a:pt x="344" y="127"/>
                  </a:lnTo>
                  <a:lnTo>
                    <a:pt x="347" y="127"/>
                  </a:lnTo>
                  <a:lnTo>
                    <a:pt x="350" y="130"/>
                  </a:lnTo>
                  <a:lnTo>
                    <a:pt x="351" y="131"/>
                  </a:lnTo>
                  <a:lnTo>
                    <a:pt x="352" y="135"/>
                  </a:lnTo>
                  <a:lnTo>
                    <a:pt x="352" y="136"/>
                  </a:lnTo>
                  <a:lnTo>
                    <a:pt x="354" y="138"/>
                  </a:lnTo>
                  <a:lnTo>
                    <a:pt x="356" y="138"/>
                  </a:lnTo>
                  <a:lnTo>
                    <a:pt x="358" y="136"/>
                  </a:lnTo>
                  <a:lnTo>
                    <a:pt x="358" y="130"/>
                  </a:lnTo>
                  <a:lnTo>
                    <a:pt x="361" y="128"/>
                  </a:lnTo>
                  <a:lnTo>
                    <a:pt x="363" y="128"/>
                  </a:lnTo>
                  <a:lnTo>
                    <a:pt x="365" y="127"/>
                  </a:lnTo>
                  <a:lnTo>
                    <a:pt x="365" y="125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9" y="123"/>
                  </a:lnTo>
                  <a:lnTo>
                    <a:pt x="370" y="123"/>
                  </a:lnTo>
                  <a:lnTo>
                    <a:pt x="371" y="125"/>
                  </a:lnTo>
                  <a:lnTo>
                    <a:pt x="373" y="126"/>
                  </a:lnTo>
                  <a:lnTo>
                    <a:pt x="374" y="127"/>
                  </a:lnTo>
                  <a:lnTo>
                    <a:pt x="377" y="126"/>
                  </a:lnTo>
                  <a:lnTo>
                    <a:pt x="378" y="125"/>
                  </a:lnTo>
                  <a:lnTo>
                    <a:pt x="379" y="124"/>
                  </a:lnTo>
                  <a:lnTo>
                    <a:pt x="381" y="123"/>
                  </a:lnTo>
                  <a:lnTo>
                    <a:pt x="381" y="122"/>
                  </a:lnTo>
                  <a:lnTo>
                    <a:pt x="381" y="119"/>
                  </a:lnTo>
                  <a:lnTo>
                    <a:pt x="382" y="119"/>
                  </a:lnTo>
                  <a:lnTo>
                    <a:pt x="382" y="119"/>
                  </a:lnTo>
                  <a:lnTo>
                    <a:pt x="383" y="117"/>
                  </a:lnTo>
                  <a:lnTo>
                    <a:pt x="384" y="117"/>
                  </a:lnTo>
                  <a:lnTo>
                    <a:pt x="388" y="115"/>
                  </a:lnTo>
                  <a:lnTo>
                    <a:pt x="388" y="113"/>
                  </a:lnTo>
                  <a:lnTo>
                    <a:pt x="388" y="112"/>
                  </a:lnTo>
                  <a:lnTo>
                    <a:pt x="389" y="112"/>
                  </a:lnTo>
                  <a:lnTo>
                    <a:pt x="389" y="111"/>
                  </a:lnTo>
                  <a:lnTo>
                    <a:pt x="389" y="110"/>
                  </a:lnTo>
                  <a:lnTo>
                    <a:pt x="388" y="108"/>
                  </a:lnTo>
                  <a:lnTo>
                    <a:pt x="387" y="105"/>
                  </a:lnTo>
                  <a:lnTo>
                    <a:pt x="387" y="103"/>
                  </a:lnTo>
                  <a:lnTo>
                    <a:pt x="388" y="98"/>
                  </a:lnTo>
                  <a:lnTo>
                    <a:pt x="389" y="95"/>
                  </a:lnTo>
                  <a:lnTo>
                    <a:pt x="389" y="93"/>
                  </a:lnTo>
                  <a:lnTo>
                    <a:pt x="387" y="89"/>
                  </a:lnTo>
                  <a:lnTo>
                    <a:pt x="388" y="87"/>
                  </a:lnTo>
                  <a:lnTo>
                    <a:pt x="388" y="83"/>
                  </a:lnTo>
                  <a:lnTo>
                    <a:pt x="386" y="82"/>
                  </a:lnTo>
                  <a:lnTo>
                    <a:pt x="385" y="80"/>
                  </a:lnTo>
                  <a:lnTo>
                    <a:pt x="385" y="78"/>
                  </a:lnTo>
                  <a:lnTo>
                    <a:pt x="387" y="76"/>
                  </a:lnTo>
                  <a:lnTo>
                    <a:pt x="388" y="74"/>
                  </a:lnTo>
                  <a:lnTo>
                    <a:pt x="391" y="68"/>
                  </a:lnTo>
                  <a:lnTo>
                    <a:pt x="392" y="66"/>
                  </a:lnTo>
                  <a:lnTo>
                    <a:pt x="395" y="65"/>
                  </a:lnTo>
                  <a:lnTo>
                    <a:pt x="398" y="63"/>
                  </a:lnTo>
                  <a:lnTo>
                    <a:pt x="403" y="57"/>
                  </a:lnTo>
                  <a:lnTo>
                    <a:pt x="418" y="43"/>
                  </a:lnTo>
                  <a:lnTo>
                    <a:pt x="462" y="0"/>
                  </a:lnTo>
                  <a:lnTo>
                    <a:pt x="466" y="2"/>
                  </a:lnTo>
                  <a:lnTo>
                    <a:pt x="472" y="6"/>
                  </a:lnTo>
                  <a:lnTo>
                    <a:pt x="475" y="6"/>
                  </a:lnTo>
                  <a:lnTo>
                    <a:pt x="478" y="7"/>
                  </a:lnTo>
                  <a:lnTo>
                    <a:pt x="480" y="8"/>
                  </a:lnTo>
                  <a:lnTo>
                    <a:pt x="483" y="10"/>
                  </a:lnTo>
                  <a:lnTo>
                    <a:pt x="487" y="12"/>
                  </a:lnTo>
                  <a:lnTo>
                    <a:pt x="489" y="14"/>
                  </a:lnTo>
                  <a:lnTo>
                    <a:pt x="491" y="17"/>
                  </a:lnTo>
                  <a:lnTo>
                    <a:pt x="494" y="20"/>
                  </a:lnTo>
                  <a:lnTo>
                    <a:pt x="496" y="21"/>
                  </a:lnTo>
                  <a:lnTo>
                    <a:pt x="498" y="21"/>
                  </a:lnTo>
                  <a:lnTo>
                    <a:pt x="499" y="21"/>
                  </a:lnTo>
                  <a:lnTo>
                    <a:pt x="500" y="23"/>
                  </a:lnTo>
                  <a:lnTo>
                    <a:pt x="501" y="26"/>
                  </a:lnTo>
                  <a:lnTo>
                    <a:pt x="501" y="27"/>
                  </a:lnTo>
                  <a:lnTo>
                    <a:pt x="505" y="30"/>
                  </a:lnTo>
                  <a:lnTo>
                    <a:pt x="511" y="29"/>
                  </a:lnTo>
                  <a:lnTo>
                    <a:pt x="515" y="29"/>
                  </a:lnTo>
                  <a:lnTo>
                    <a:pt x="517" y="30"/>
                  </a:lnTo>
                  <a:lnTo>
                    <a:pt x="517" y="31"/>
                  </a:lnTo>
                  <a:lnTo>
                    <a:pt x="523" y="36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7" name="Freeform 132"/>
            <p:cNvSpPr>
              <a:spLocks/>
            </p:cNvSpPr>
            <p:nvPr/>
          </p:nvSpPr>
          <p:spPr bwMode="auto">
            <a:xfrm>
              <a:off x="4051301" y="3594101"/>
              <a:ext cx="585788" cy="469900"/>
            </a:xfrm>
            <a:custGeom>
              <a:avLst/>
              <a:gdLst>
                <a:gd name="T0" fmla="*/ 28 w 369"/>
                <a:gd name="T1" fmla="*/ 196 h 296"/>
                <a:gd name="T2" fmla="*/ 52 w 369"/>
                <a:gd name="T3" fmla="*/ 190 h 296"/>
                <a:gd name="T4" fmla="*/ 82 w 369"/>
                <a:gd name="T5" fmla="*/ 181 h 296"/>
                <a:gd name="T6" fmla="*/ 104 w 369"/>
                <a:gd name="T7" fmla="*/ 179 h 296"/>
                <a:gd name="T8" fmla="*/ 135 w 369"/>
                <a:gd name="T9" fmla="*/ 159 h 296"/>
                <a:gd name="T10" fmla="*/ 217 w 369"/>
                <a:gd name="T11" fmla="*/ 92 h 296"/>
                <a:gd name="T12" fmla="*/ 234 w 369"/>
                <a:gd name="T13" fmla="*/ 63 h 296"/>
                <a:gd name="T14" fmla="*/ 303 w 369"/>
                <a:gd name="T15" fmla="*/ 9 h 296"/>
                <a:gd name="T16" fmla="*/ 315 w 369"/>
                <a:gd name="T17" fmla="*/ 14 h 296"/>
                <a:gd name="T18" fmla="*/ 332 w 369"/>
                <a:gd name="T19" fmla="*/ 11 h 296"/>
                <a:gd name="T20" fmla="*/ 353 w 369"/>
                <a:gd name="T21" fmla="*/ 20 h 296"/>
                <a:gd name="T22" fmla="*/ 361 w 369"/>
                <a:gd name="T23" fmla="*/ 36 h 296"/>
                <a:gd name="T24" fmla="*/ 367 w 369"/>
                <a:gd name="T25" fmla="*/ 52 h 296"/>
                <a:gd name="T26" fmla="*/ 299 w 369"/>
                <a:gd name="T27" fmla="*/ 123 h 296"/>
                <a:gd name="T28" fmla="*/ 293 w 369"/>
                <a:gd name="T29" fmla="*/ 139 h 296"/>
                <a:gd name="T30" fmla="*/ 295 w 369"/>
                <a:gd name="T31" fmla="*/ 155 h 296"/>
                <a:gd name="T32" fmla="*/ 296 w 369"/>
                <a:gd name="T33" fmla="*/ 169 h 296"/>
                <a:gd name="T34" fmla="*/ 289 w 369"/>
                <a:gd name="T35" fmla="*/ 176 h 296"/>
                <a:gd name="T36" fmla="*/ 285 w 369"/>
                <a:gd name="T37" fmla="*/ 182 h 296"/>
                <a:gd name="T38" fmla="*/ 276 w 369"/>
                <a:gd name="T39" fmla="*/ 180 h 296"/>
                <a:gd name="T40" fmla="*/ 268 w 369"/>
                <a:gd name="T41" fmla="*/ 185 h 296"/>
                <a:gd name="T42" fmla="*/ 259 w 369"/>
                <a:gd name="T43" fmla="*/ 192 h 296"/>
                <a:gd name="T44" fmla="*/ 251 w 369"/>
                <a:gd name="T45" fmla="*/ 185 h 296"/>
                <a:gd name="T46" fmla="*/ 241 w 369"/>
                <a:gd name="T47" fmla="*/ 186 h 296"/>
                <a:gd name="T48" fmla="*/ 239 w 369"/>
                <a:gd name="T49" fmla="*/ 192 h 296"/>
                <a:gd name="T50" fmla="*/ 245 w 369"/>
                <a:gd name="T51" fmla="*/ 196 h 296"/>
                <a:gd name="T52" fmla="*/ 239 w 369"/>
                <a:gd name="T53" fmla="*/ 207 h 296"/>
                <a:gd name="T54" fmla="*/ 231 w 369"/>
                <a:gd name="T55" fmla="*/ 207 h 296"/>
                <a:gd name="T56" fmla="*/ 224 w 369"/>
                <a:gd name="T57" fmla="*/ 218 h 296"/>
                <a:gd name="T58" fmla="*/ 217 w 369"/>
                <a:gd name="T59" fmla="*/ 221 h 296"/>
                <a:gd name="T60" fmla="*/ 201 w 369"/>
                <a:gd name="T61" fmla="*/ 229 h 296"/>
                <a:gd name="T62" fmla="*/ 196 w 369"/>
                <a:gd name="T63" fmla="*/ 241 h 296"/>
                <a:gd name="T64" fmla="*/ 193 w 369"/>
                <a:gd name="T65" fmla="*/ 249 h 296"/>
                <a:gd name="T66" fmla="*/ 186 w 369"/>
                <a:gd name="T67" fmla="*/ 255 h 296"/>
                <a:gd name="T68" fmla="*/ 178 w 369"/>
                <a:gd name="T69" fmla="*/ 265 h 296"/>
                <a:gd name="T70" fmla="*/ 171 w 369"/>
                <a:gd name="T71" fmla="*/ 267 h 296"/>
                <a:gd name="T72" fmla="*/ 161 w 369"/>
                <a:gd name="T73" fmla="*/ 267 h 296"/>
                <a:gd name="T74" fmla="*/ 154 w 369"/>
                <a:gd name="T75" fmla="*/ 270 h 296"/>
                <a:gd name="T76" fmla="*/ 143 w 369"/>
                <a:gd name="T77" fmla="*/ 273 h 296"/>
                <a:gd name="T78" fmla="*/ 131 w 369"/>
                <a:gd name="T79" fmla="*/ 277 h 296"/>
                <a:gd name="T80" fmla="*/ 123 w 369"/>
                <a:gd name="T81" fmla="*/ 280 h 296"/>
                <a:gd name="T82" fmla="*/ 113 w 369"/>
                <a:gd name="T83" fmla="*/ 279 h 296"/>
                <a:gd name="T84" fmla="*/ 100 w 369"/>
                <a:gd name="T85" fmla="*/ 281 h 296"/>
                <a:gd name="T86" fmla="*/ 91 w 369"/>
                <a:gd name="T87" fmla="*/ 284 h 296"/>
                <a:gd name="T88" fmla="*/ 86 w 369"/>
                <a:gd name="T89" fmla="*/ 292 h 296"/>
                <a:gd name="T90" fmla="*/ 79 w 369"/>
                <a:gd name="T91" fmla="*/ 288 h 296"/>
                <a:gd name="T92" fmla="*/ 74 w 369"/>
                <a:gd name="T93" fmla="*/ 293 h 296"/>
                <a:gd name="T94" fmla="*/ 65 w 369"/>
                <a:gd name="T95" fmla="*/ 293 h 296"/>
                <a:gd name="T96" fmla="*/ 60 w 369"/>
                <a:gd name="T97" fmla="*/ 294 h 296"/>
                <a:gd name="T98" fmla="*/ 46 w 369"/>
                <a:gd name="T99" fmla="*/ 285 h 296"/>
                <a:gd name="T100" fmla="*/ 45 w 369"/>
                <a:gd name="T101" fmla="*/ 288 h 296"/>
                <a:gd name="T102" fmla="*/ 39 w 369"/>
                <a:gd name="T103" fmla="*/ 279 h 296"/>
                <a:gd name="T104" fmla="*/ 30 w 369"/>
                <a:gd name="T105" fmla="*/ 274 h 296"/>
                <a:gd name="T106" fmla="*/ 22 w 369"/>
                <a:gd name="T107" fmla="*/ 264 h 296"/>
                <a:gd name="T108" fmla="*/ 22 w 369"/>
                <a:gd name="T109" fmla="*/ 253 h 296"/>
                <a:gd name="T110" fmla="*/ 17 w 369"/>
                <a:gd name="T111" fmla="*/ 243 h 296"/>
                <a:gd name="T112" fmla="*/ 12 w 369"/>
                <a:gd name="T113" fmla="*/ 233 h 296"/>
                <a:gd name="T114" fmla="*/ 6 w 369"/>
                <a:gd name="T115" fmla="*/ 223 h 296"/>
                <a:gd name="T116" fmla="*/ 0 w 369"/>
                <a:gd name="T117" fmla="*/ 21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96">
                  <a:moveTo>
                    <a:pt x="0" y="213"/>
                  </a:moveTo>
                  <a:lnTo>
                    <a:pt x="17" y="198"/>
                  </a:lnTo>
                  <a:lnTo>
                    <a:pt x="20" y="199"/>
                  </a:lnTo>
                  <a:lnTo>
                    <a:pt x="21" y="199"/>
                  </a:lnTo>
                  <a:lnTo>
                    <a:pt x="23" y="198"/>
                  </a:lnTo>
                  <a:lnTo>
                    <a:pt x="28" y="196"/>
                  </a:lnTo>
                  <a:lnTo>
                    <a:pt x="33" y="194"/>
                  </a:lnTo>
                  <a:lnTo>
                    <a:pt x="36" y="194"/>
                  </a:lnTo>
                  <a:lnTo>
                    <a:pt x="40" y="193"/>
                  </a:lnTo>
                  <a:lnTo>
                    <a:pt x="46" y="192"/>
                  </a:lnTo>
                  <a:lnTo>
                    <a:pt x="52" y="191"/>
                  </a:lnTo>
                  <a:lnTo>
                    <a:pt x="52" y="190"/>
                  </a:lnTo>
                  <a:lnTo>
                    <a:pt x="54" y="188"/>
                  </a:lnTo>
                  <a:lnTo>
                    <a:pt x="59" y="185"/>
                  </a:lnTo>
                  <a:lnTo>
                    <a:pt x="71" y="182"/>
                  </a:lnTo>
                  <a:lnTo>
                    <a:pt x="78" y="181"/>
                  </a:lnTo>
                  <a:lnTo>
                    <a:pt x="80" y="181"/>
                  </a:lnTo>
                  <a:lnTo>
                    <a:pt x="82" y="181"/>
                  </a:lnTo>
                  <a:lnTo>
                    <a:pt x="87" y="181"/>
                  </a:lnTo>
                  <a:lnTo>
                    <a:pt x="90" y="180"/>
                  </a:lnTo>
                  <a:lnTo>
                    <a:pt x="95" y="179"/>
                  </a:lnTo>
                  <a:lnTo>
                    <a:pt x="97" y="180"/>
                  </a:lnTo>
                  <a:lnTo>
                    <a:pt x="100" y="180"/>
                  </a:lnTo>
                  <a:lnTo>
                    <a:pt x="104" y="179"/>
                  </a:lnTo>
                  <a:lnTo>
                    <a:pt x="107" y="179"/>
                  </a:lnTo>
                  <a:lnTo>
                    <a:pt x="111" y="179"/>
                  </a:lnTo>
                  <a:lnTo>
                    <a:pt x="118" y="177"/>
                  </a:lnTo>
                  <a:lnTo>
                    <a:pt x="119" y="174"/>
                  </a:lnTo>
                  <a:lnTo>
                    <a:pt x="121" y="172"/>
                  </a:lnTo>
                  <a:lnTo>
                    <a:pt x="135" y="159"/>
                  </a:lnTo>
                  <a:lnTo>
                    <a:pt x="152" y="143"/>
                  </a:lnTo>
                  <a:lnTo>
                    <a:pt x="178" y="118"/>
                  </a:lnTo>
                  <a:lnTo>
                    <a:pt x="186" y="110"/>
                  </a:lnTo>
                  <a:lnTo>
                    <a:pt x="190" y="105"/>
                  </a:lnTo>
                  <a:lnTo>
                    <a:pt x="216" y="105"/>
                  </a:lnTo>
                  <a:lnTo>
                    <a:pt x="217" y="92"/>
                  </a:lnTo>
                  <a:lnTo>
                    <a:pt x="218" y="92"/>
                  </a:lnTo>
                  <a:lnTo>
                    <a:pt x="224" y="91"/>
                  </a:lnTo>
                  <a:lnTo>
                    <a:pt x="224" y="83"/>
                  </a:lnTo>
                  <a:lnTo>
                    <a:pt x="233" y="83"/>
                  </a:lnTo>
                  <a:lnTo>
                    <a:pt x="234" y="73"/>
                  </a:lnTo>
                  <a:lnTo>
                    <a:pt x="234" y="63"/>
                  </a:lnTo>
                  <a:lnTo>
                    <a:pt x="261" y="37"/>
                  </a:lnTo>
                  <a:lnTo>
                    <a:pt x="300" y="0"/>
                  </a:lnTo>
                  <a:lnTo>
                    <a:pt x="302" y="3"/>
                  </a:lnTo>
                  <a:lnTo>
                    <a:pt x="302" y="5"/>
                  </a:lnTo>
                  <a:lnTo>
                    <a:pt x="302" y="7"/>
                  </a:lnTo>
                  <a:lnTo>
                    <a:pt x="303" y="9"/>
                  </a:lnTo>
                  <a:lnTo>
                    <a:pt x="304" y="10"/>
                  </a:lnTo>
                  <a:lnTo>
                    <a:pt x="307" y="12"/>
                  </a:lnTo>
                  <a:lnTo>
                    <a:pt x="310" y="12"/>
                  </a:lnTo>
                  <a:lnTo>
                    <a:pt x="310" y="13"/>
                  </a:lnTo>
                  <a:lnTo>
                    <a:pt x="314" y="13"/>
                  </a:lnTo>
                  <a:lnTo>
                    <a:pt x="315" y="14"/>
                  </a:lnTo>
                  <a:lnTo>
                    <a:pt x="317" y="16"/>
                  </a:lnTo>
                  <a:lnTo>
                    <a:pt x="320" y="16"/>
                  </a:lnTo>
                  <a:lnTo>
                    <a:pt x="321" y="16"/>
                  </a:lnTo>
                  <a:lnTo>
                    <a:pt x="327" y="11"/>
                  </a:lnTo>
                  <a:lnTo>
                    <a:pt x="328" y="11"/>
                  </a:lnTo>
                  <a:lnTo>
                    <a:pt x="332" y="11"/>
                  </a:lnTo>
                  <a:lnTo>
                    <a:pt x="338" y="12"/>
                  </a:lnTo>
                  <a:lnTo>
                    <a:pt x="340" y="11"/>
                  </a:lnTo>
                  <a:lnTo>
                    <a:pt x="343" y="12"/>
                  </a:lnTo>
                  <a:lnTo>
                    <a:pt x="347" y="13"/>
                  </a:lnTo>
                  <a:lnTo>
                    <a:pt x="348" y="14"/>
                  </a:lnTo>
                  <a:lnTo>
                    <a:pt x="353" y="20"/>
                  </a:lnTo>
                  <a:lnTo>
                    <a:pt x="354" y="21"/>
                  </a:lnTo>
                  <a:lnTo>
                    <a:pt x="356" y="23"/>
                  </a:lnTo>
                  <a:lnTo>
                    <a:pt x="358" y="26"/>
                  </a:lnTo>
                  <a:lnTo>
                    <a:pt x="360" y="29"/>
                  </a:lnTo>
                  <a:lnTo>
                    <a:pt x="360" y="33"/>
                  </a:lnTo>
                  <a:lnTo>
                    <a:pt x="361" y="36"/>
                  </a:lnTo>
                  <a:lnTo>
                    <a:pt x="362" y="39"/>
                  </a:lnTo>
                  <a:lnTo>
                    <a:pt x="364" y="41"/>
                  </a:lnTo>
                  <a:lnTo>
                    <a:pt x="365" y="44"/>
                  </a:lnTo>
                  <a:lnTo>
                    <a:pt x="365" y="46"/>
                  </a:lnTo>
                  <a:lnTo>
                    <a:pt x="365" y="48"/>
                  </a:lnTo>
                  <a:lnTo>
                    <a:pt x="367" y="52"/>
                  </a:lnTo>
                  <a:lnTo>
                    <a:pt x="369" y="57"/>
                  </a:lnTo>
                  <a:lnTo>
                    <a:pt x="325" y="100"/>
                  </a:lnTo>
                  <a:lnTo>
                    <a:pt x="310" y="114"/>
                  </a:lnTo>
                  <a:lnTo>
                    <a:pt x="305" y="120"/>
                  </a:lnTo>
                  <a:lnTo>
                    <a:pt x="302" y="122"/>
                  </a:lnTo>
                  <a:lnTo>
                    <a:pt x="299" y="123"/>
                  </a:lnTo>
                  <a:lnTo>
                    <a:pt x="298" y="125"/>
                  </a:lnTo>
                  <a:lnTo>
                    <a:pt x="295" y="131"/>
                  </a:lnTo>
                  <a:lnTo>
                    <a:pt x="294" y="133"/>
                  </a:lnTo>
                  <a:lnTo>
                    <a:pt x="292" y="135"/>
                  </a:lnTo>
                  <a:lnTo>
                    <a:pt x="292" y="137"/>
                  </a:lnTo>
                  <a:lnTo>
                    <a:pt x="293" y="139"/>
                  </a:lnTo>
                  <a:lnTo>
                    <a:pt x="295" y="140"/>
                  </a:lnTo>
                  <a:lnTo>
                    <a:pt x="295" y="144"/>
                  </a:lnTo>
                  <a:lnTo>
                    <a:pt x="294" y="146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5" y="155"/>
                  </a:lnTo>
                  <a:lnTo>
                    <a:pt x="294" y="160"/>
                  </a:lnTo>
                  <a:lnTo>
                    <a:pt x="294" y="162"/>
                  </a:lnTo>
                  <a:lnTo>
                    <a:pt x="295" y="165"/>
                  </a:lnTo>
                  <a:lnTo>
                    <a:pt x="296" y="167"/>
                  </a:lnTo>
                  <a:lnTo>
                    <a:pt x="296" y="168"/>
                  </a:lnTo>
                  <a:lnTo>
                    <a:pt x="296" y="169"/>
                  </a:lnTo>
                  <a:lnTo>
                    <a:pt x="295" y="169"/>
                  </a:lnTo>
                  <a:lnTo>
                    <a:pt x="295" y="170"/>
                  </a:lnTo>
                  <a:lnTo>
                    <a:pt x="295" y="172"/>
                  </a:lnTo>
                  <a:lnTo>
                    <a:pt x="291" y="174"/>
                  </a:lnTo>
                  <a:lnTo>
                    <a:pt x="290" y="174"/>
                  </a:lnTo>
                  <a:lnTo>
                    <a:pt x="289" y="176"/>
                  </a:lnTo>
                  <a:lnTo>
                    <a:pt x="289" y="176"/>
                  </a:lnTo>
                  <a:lnTo>
                    <a:pt x="288" y="176"/>
                  </a:lnTo>
                  <a:lnTo>
                    <a:pt x="288" y="179"/>
                  </a:lnTo>
                  <a:lnTo>
                    <a:pt x="288" y="180"/>
                  </a:lnTo>
                  <a:lnTo>
                    <a:pt x="286" y="181"/>
                  </a:lnTo>
                  <a:lnTo>
                    <a:pt x="285" y="182"/>
                  </a:lnTo>
                  <a:lnTo>
                    <a:pt x="284" y="183"/>
                  </a:lnTo>
                  <a:lnTo>
                    <a:pt x="281" y="184"/>
                  </a:lnTo>
                  <a:lnTo>
                    <a:pt x="280" y="183"/>
                  </a:lnTo>
                  <a:lnTo>
                    <a:pt x="278" y="182"/>
                  </a:lnTo>
                  <a:lnTo>
                    <a:pt x="277" y="180"/>
                  </a:lnTo>
                  <a:lnTo>
                    <a:pt x="276" y="180"/>
                  </a:lnTo>
                  <a:lnTo>
                    <a:pt x="273" y="180"/>
                  </a:lnTo>
                  <a:lnTo>
                    <a:pt x="273" y="180"/>
                  </a:lnTo>
                  <a:lnTo>
                    <a:pt x="272" y="182"/>
                  </a:lnTo>
                  <a:lnTo>
                    <a:pt x="272" y="184"/>
                  </a:lnTo>
                  <a:lnTo>
                    <a:pt x="270" y="185"/>
                  </a:lnTo>
                  <a:lnTo>
                    <a:pt x="268" y="185"/>
                  </a:lnTo>
                  <a:lnTo>
                    <a:pt x="265" y="187"/>
                  </a:lnTo>
                  <a:lnTo>
                    <a:pt x="265" y="193"/>
                  </a:lnTo>
                  <a:lnTo>
                    <a:pt x="263" y="195"/>
                  </a:lnTo>
                  <a:lnTo>
                    <a:pt x="261" y="195"/>
                  </a:lnTo>
                  <a:lnTo>
                    <a:pt x="259" y="193"/>
                  </a:lnTo>
                  <a:lnTo>
                    <a:pt x="259" y="192"/>
                  </a:lnTo>
                  <a:lnTo>
                    <a:pt x="258" y="188"/>
                  </a:lnTo>
                  <a:lnTo>
                    <a:pt x="257" y="187"/>
                  </a:lnTo>
                  <a:lnTo>
                    <a:pt x="254" y="184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51" y="189"/>
                  </a:lnTo>
                  <a:lnTo>
                    <a:pt x="250" y="190"/>
                  </a:lnTo>
                  <a:lnTo>
                    <a:pt x="249" y="191"/>
                  </a:lnTo>
                  <a:lnTo>
                    <a:pt x="245" y="189"/>
                  </a:lnTo>
                  <a:lnTo>
                    <a:pt x="243" y="185"/>
                  </a:lnTo>
                  <a:lnTo>
                    <a:pt x="241" y="186"/>
                  </a:lnTo>
                  <a:lnTo>
                    <a:pt x="241" y="186"/>
                  </a:lnTo>
                  <a:lnTo>
                    <a:pt x="239" y="188"/>
                  </a:lnTo>
                  <a:lnTo>
                    <a:pt x="239" y="188"/>
                  </a:lnTo>
                  <a:lnTo>
                    <a:pt x="240" y="189"/>
                  </a:lnTo>
                  <a:lnTo>
                    <a:pt x="240" y="191"/>
                  </a:lnTo>
                  <a:lnTo>
                    <a:pt x="239" y="192"/>
                  </a:lnTo>
                  <a:lnTo>
                    <a:pt x="239" y="194"/>
                  </a:lnTo>
                  <a:lnTo>
                    <a:pt x="240" y="195"/>
                  </a:lnTo>
                  <a:lnTo>
                    <a:pt x="241" y="195"/>
                  </a:lnTo>
                  <a:lnTo>
                    <a:pt x="243" y="195"/>
                  </a:lnTo>
                  <a:lnTo>
                    <a:pt x="244" y="195"/>
                  </a:lnTo>
                  <a:lnTo>
                    <a:pt x="245" y="196"/>
                  </a:lnTo>
                  <a:lnTo>
                    <a:pt x="245" y="199"/>
                  </a:lnTo>
                  <a:lnTo>
                    <a:pt x="244" y="199"/>
                  </a:lnTo>
                  <a:lnTo>
                    <a:pt x="241" y="202"/>
                  </a:lnTo>
                  <a:lnTo>
                    <a:pt x="240" y="203"/>
                  </a:lnTo>
                  <a:lnTo>
                    <a:pt x="240" y="206"/>
                  </a:lnTo>
                  <a:lnTo>
                    <a:pt x="239" y="207"/>
                  </a:lnTo>
                  <a:lnTo>
                    <a:pt x="237" y="208"/>
                  </a:lnTo>
                  <a:lnTo>
                    <a:pt x="235" y="208"/>
                  </a:lnTo>
                  <a:lnTo>
                    <a:pt x="233" y="207"/>
                  </a:lnTo>
                  <a:lnTo>
                    <a:pt x="233" y="207"/>
                  </a:lnTo>
                  <a:lnTo>
                    <a:pt x="232" y="206"/>
                  </a:lnTo>
                  <a:lnTo>
                    <a:pt x="231" y="207"/>
                  </a:lnTo>
                  <a:lnTo>
                    <a:pt x="229" y="207"/>
                  </a:lnTo>
                  <a:lnTo>
                    <a:pt x="229" y="209"/>
                  </a:lnTo>
                  <a:lnTo>
                    <a:pt x="229" y="211"/>
                  </a:lnTo>
                  <a:lnTo>
                    <a:pt x="227" y="215"/>
                  </a:lnTo>
                  <a:lnTo>
                    <a:pt x="226" y="216"/>
                  </a:lnTo>
                  <a:lnTo>
                    <a:pt x="224" y="218"/>
                  </a:lnTo>
                  <a:lnTo>
                    <a:pt x="223" y="218"/>
                  </a:lnTo>
                  <a:lnTo>
                    <a:pt x="222" y="216"/>
                  </a:lnTo>
                  <a:lnTo>
                    <a:pt x="221" y="215"/>
                  </a:lnTo>
                  <a:lnTo>
                    <a:pt x="219" y="216"/>
                  </a:lnTo>
                  <a:lnTo>
                    <a:pt x="217" y="218"/>
                  </a:lnTo>
                  <a:lnTo>
                    <a:pt x="217" y="221"/>
                  </a:lnTo>
                  <a:lnTo>
                    <a:pt x="215" y="223"/>
                  </a:lnTo>
                  <a:lnTo>
                    <a:pt x="210" y="225"/>
                  </a:lnTo>
                  <a:lnTo>
                    <a:pt x="207" y="225"/>
                  </a:lnTo>
                  <a:lnTo>
                    <a:pt x="205" y="228"/>
                  </a:lnTo>
                  <a:lnTo>
                    <a:pt x="204" y="228"/>
                  </a:lnTo>
                  <a:lnTo>
                    <a:pt x="201" y="229"/>
                  </a:lnTo>
                  <a:lnTo>
                    <a:pt x="199" y="230"/>
                  </a:lnTo>
                  <a:lnTo>
                    <a:pt x="197" y="231"/>
                  </a:lnTo>
                  <a:lnTo>
                    <a:pt x="195" y="233"/>
                  </a:lnTo>
                  <a:lnTo>
                    <a:pt x="195" y="235"/>
                  </a:lnTo>
                  <a:lnTo>
                    <a:pt x="195" y="237"/>
                  </a:lnTo>
                  <a:lnTo>
                    <a:pt x="196" y="241"/>
                  </a:lnTo>
                  <a:lnTo>
                    <a:pt x="195" y="242"/>
                  </a:lnTo>
                  <a:lnTo>
                    <a:pt x="193" y="244"/>
                  </a:lnTo>
                  <a:lnTo>
                    <a:pt x="193" y="245"/>
                  </a:lnTo>
                  <a:lnTo>
                    <a:pt x="193" y="247"/>
                  </a:lnTo>
                  <a:lnTo>
                    <a:pt x="193" y="248"/>
                  </a:lnTo>
                  <a:lnTo>
                    <a:pt x="193" y="249"/>
                  </a:lnTo>
                  <a:lnTo>
                    <a:pt x="191" y="250"/>
                  </a:lnTo>
                  <a:lnTo>
                    <a:pt x="190" y="250"/>
                  </a:lnTo>
                  <a:lnTo>
                    <a:pt x="189" y="251"/>
                  </a:lnTo>
                  <a:lnTo>
                    <a:pt x="188" y="253"/>
                  </a:lnTo>
                  <a:lnTo>
                    <a:pt x="188" y="254"/>
                  </a:lnTo>
                  <a:lnTo>
                    <a:pt x="186" y="255"/>
                  </a:lnTo>
                  <a:lnTo>
                    <a:pt x="185" y="256"/>
                  </a:lnTo>
                  <a:lnTo>
                    <a:pt x="185" y="257"/>
                  </a:lnTo>
                  <a:lnTo>
                    <a:pt x="184" y="260"/>
                  </a:lnTo>
                  <a:lnTo>
                    <a:pt x="184" y="262"/>
                  </a:lnTo>
                  <a:lnTo>
                    <a:pt x="181" y="264"/>
                  </a:lnTo>
                  <a:lnTo>
                    <a:pt x="178" y="265"/>
                  </a:lnTo>
                  <a:lnTo>
                    <a:pt x="177" y="266"/>
                  </a:lnTo>
                  <a:lnTo>
                    <a:pt x="177" y="269"/>
                  </a:lnTo>
                  <a:lnTo>
                    <a:pt x="176" y="269"/>
                  </a:lnTo>
                  <a:lnTo>
                    <a:pt x="174" y="269"/>
                  </a:lnTo>
                  <a:lnTo>
                    <a:pt x="173" y="269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8" y="269"/>
                  </a:lnTo>
                  <a:lnTo>
                    <a:pt x="166" y="268"/>
                  </a:lnTo>
                  <a:lnTo>
                    <a:pt x="163" y="269"/>
                  </a:lnTo>
                  <a:lnTo>
                    <a:pt x="162" y="269"/>
                  </a:lnTo>
                  <a:lnTo>
                    <a:pt x="161" y="267"/>
                  </a:lnTo>
                  <a:lnTo>
                    <a:pt x="160" y="266"/>
                  </a:lnTo>
                  <a:lnTo>
                    <a:pt x="159" y="266"/>
                  </a:lnTo>
                  <a:lnTo>
                    <a:pt x="158" y="268"/>
                  </a:lnTo>
                  <a:lnTo>
                    <a:pt x="156" y="269"/>
                  </a:lnTo>
                  <a:lnTo>
                    <a:pt x="155" y="269"/>
                  </a:lnTo>
                  <a:lnTo>
                    <a:pt x="154" y="270"/>
                  </a:lnTo>
                  <a:lnTo>
                    <a:pt x="153" y="271"/>
                  </a:lnTo>
                  <a:lnTo>
                    <a:pt x="151" y="271"/>
                  </a:lnTo>
                  <a:lnTo>
                    <a:pt x="150" y="271"/>
                  </a:lnTo>
                  <a:lnTo>
                    <a:pt x="146" y="274"/>
                  </a:lnTo>
                  <a:lnTo>
                    <a:pt x="145" y="274"/>
                  </a:lnTo>
                  <a:lnTo>
                    <a:pt x="143" y="273"/>
                  </a:lnTo>
                  <a:lnTo>
                    <a:pt x="141" y="274"/>
                  </a:lnTo>
                  <a:lnTo>
                    <a:pt x="140" y="274"/>
                  </a:lnTo>
                  <a:lnTo>
                    <a:pt x="136" y="273"/>
                  </a:lnTo>
                  <a:lnTo>
                    <a:pt x="134" y="273"/>
                  </a:lnTo>
                  <a:lnTo>
                    <a:pt x="133" y="276"/>
                  </a:lnTo>
                  <a:lnTo>
                    <a:pt x="131" y="277"/>
                  </a:lnTo>
                  <a:lnTo>
                    <a:pt x="129" y="277"/>
                  </a:lnTo>
                  <a:lnTo>
                    <a:pt x="128" y="276"/>
                  </a:lnTo>
                  <a:lnTo>
                    <a:pt x="127" y="276"/>
                  </a:lnTo>
                  <a:lnTo>
                    <a:pt x="127" y="278"/>
                  </a:lnTo>
                  <a:lnTo>
                    <a:pt x="126" y="279"/>
                  </a:lnTo>
                  <a:lnTo>
                    <a:pt x="123" y="280"/>
                  </a:lnTo>
                  <a:lnTo>
                    <a:pt x="121" y="279"/>
                  </a:lnTo>
                  <a:lnTo>
                    <a:pt x="120" y="279"/>
                  </a:lnTo>
                  <a:lnTo>
                    <a:pt x="119" y="278"/>
                  </a:lnTo>
                  <a:lnTo>
                    <a:pt x="118" y="278"/>
                  </a:lnTo>
                  <a:lnTo>
                    <a:pt x="115" y="279"/>
                  </a:lnTo>
                  <a:lnTo>
                    <a:pt x="113" y="279"/>
                  </a:lnTo>
                  <a:lnTo>
                    <a:pt x="112" y="277"/>
                  </a:lnTo>
                  <a:lnTo>
                    <a:pt x="111" y="278"/>
                  </a:lnTo>
                  <a:lnTo>
                    <a:pt x="109" y="279"/>
                  </a:lnTo>
                  <a:lnTo>
                    <a:pt x="108" y="280"/>
                  </a:lnTo>
                  <a:lnTo>
                    <a:pt x="105" y="281"/>
                  </a:lnTo>
                  <a:lnTo>
                    <a:pt x="100" y="281"/>
                  </a:lnTo>
                  <a:lnTo>
                    <a:pt x="100" y="281"/>
                  </a:lnTo>
                  <a:lnTo>
                    <a:pt x="98" y="283"/>
                  </a:lnTo>
                  <a:lnTo>
                    <a:pt x="96" y="284"/>
                  </a:lnTo>
                  <a:lnTo>
                    <a:pt x="94" y="285"/>
                  </a:lnTo>
                  <a:lnTo>
                    <a:pt x="92" y="285"/>
                  </a:lnTo>
                  <a:lnTo>
                    <a:pt x="91" y="284"/>
                  </a:lnTo>
                  <a:lnTo>
                    <a:pt x="90" y="285"/>
                  </a:lnTo>
                  <a:lnTo>
                    <a:pt x="89" y="287"/>
                  </a:lnTo>
                  <a:lnTo>
                    <a:pt x="89" y="288"/>
                  </a:lnTo>
                  <a:lnTo>
                    <a:pt x="88" y="289"/>
                  </a:lnTo>
                  <a:lnTo>
                    <a:pt x="87" y="291"/>
                  </a:lnTo>
                  <a:lnTo>
                    <a:pt x="86" y="292"/>
                  </a:lnTo>
                  <a:lnTo>
                    <a:pt x="85" y="292"/>
                  </a:lnTo>
                  <a:lnTo>
                    <a:pt x="83" y="291"/>
                  </a:lnTo>
                  <a:lnTo>
                    <a:pt x="82" y="287"/>
                  </a:lnTo>
                  <a:lnTo>
                    <a:pt x="81" y="287"/>
                  </a:lnTo>
                  <a:lnTo>
                    <a:pt x="80" y="288"/>
                  </a:lnTo>
                  <a:lnTo>
                    <a:pt x="79" y="288"/>
                  </a:lnTo>
                  <a:lnTo>
                    <a:pt x="77" y="289"/>
                  </a:lnTo>
                  <a:lnTo>
                    <a:pt x="75" y="290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75" y="293"/>
                  </a:lnTo>
                  <a:lnTo>
                    <a:pt x="74" y="293"/>
                  </a:lnTo>
                  <a:lnTo>
                    <a:pt x="71" y="291"/>
                  </a:lnTo>
                  <a:lnTo>
                    <a:pt x="70" y="292"/>
                  </a:lnTo>
                  <a:lnTo>
                    <a:pt x="69" y="292"/>
                  </a:lnTo>
                  <a:lnTo>
                    <a:pt x="68" y="294"/>
                  </a:lnTo>
                  <a:lnTo>
                    <a:pt x="67" y="292"/>
                  </a:lnTo>
                  <a:lnTo>
                    <a:pt x="65" y="293"/>
                  </a:lnTo>
                  <a:lnTo>
                    <a:pt x="64" y="294"/>
                  </a:lnTo>
                  <a:lnTo>
                    <a:pt x="63" y="294"/>
                  </a:lnTo>
                  <a:lnTo>
                    <a:pt x="62" y="295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60" y="294"/>
                  </a:lnTo>
                  <a:lnTo>
                    <a:pt x="58" y="294"/>
                  </a:lnTo>
                  <a:lnTo>
                    <a:pt x="57" y="291"/>
                  </a:lnTo>
                  <a:lnTo>
                    <a:pt x="56" y="290"/>
                  </a:lnTo>
                  <a:lnTo>
                    <a:pt x="55" y="290"/>
                  </a:lnTo>
                  <a:lnTo>
                    <a:pt x="50" y="288"/>
                  </a:lnTo>
                  <a:lnTo>
                    <a:pt x="46" y="285"/>
                  </a:lnTo>
                  <a:lnTo>
                    <a:pt x="45" y="285"/>
                  </a:lnTo>
                  <a:lnTo>
                    <a:pt x="45" y="286"/>
                  </a:lnTo>
                  <a:lnTo>
                    <a:pt x="47" y="287"/>
                  </a:lnTo>
                  <a:lnTo>
                    <a:pt x="47" y="289"/>
                  </a:lnTo>
                  <a:lnTo>
                    <a:pt x="46" y="289"/>
                  </a:lnTo>
                  <a:lnTo>
                    <a:pt x="45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3"/>
                  </a:lnTo>
                  <a:lnTo>
                    <a:pt x="41" y="283"/>
                  </a:lnTo>
                  <a:lnTo>
                    <a:pt x="39" y="280"/>
                  </a:lnTo>
                  <a:lnTo>
                    <a:pt x="39" y="279"/>
                  </a:lnTo>
                  <a:lnTo>
                    <a:pt x="35" y="279"/>
                  </a:lnTo>
                  <a:lnTo>
                    <a:pt x="34" y="277"/>
                  </a:lnTo>
                  <a:lnTo>
                    <a:pt x="33" y="276"/>
                  </a:lnTo>
                  <a:lnTo>
                    <a:pt x="32" y="275"/>
                  </a:lnTo>
                  <a:lnTo>
                    <a:pt x="31" y="274"/>
                  </a:lnTo>
                  <a:lnTo>
                    <a:pt x="30" y="274"/>
                  </a:lnTo>
                  <a:lnTo>
                    <a:pt x="29" y="273"/>
                  </a:lnTo>
                  <a:lnTo>
                    <a:pt x="27" y="272"/>
                  </a:lnTo>
                  <a:lnTo>
                    <a:pt x="23" y="268"/>
                  </a:lnTo>
                  <a:lnTo>
                    <a:pt x="22" y="267"/>
                  </a:lnTo>
                  <a:lnTo>
                    <a:pt x="22" y="265"/>
                  </a:lnTo>
                  <a:lnTo>
                    <a:pt x="22" y="264"/>
                  </a:lnTo>
                  <a:lnTo>
                    <a:pt x="20" y="262"/>
                  </a:lnTo>
                  <a:lnTo>
                    <a:pt x="20" y="259"/>
                  </a:lnTo>
                  <a:lnTo>
                    <a:pt x="19" y="258"/>
                  </a:lnTo>
                  <a:lnTo>
                    <a:pt x="20" y="255"/>
                  </a:lnTo>
                  <a:lnTo>
                    <a:pt x="21" y="254"/>
                  </a:lnTo>
                  <a:lnTo>
                    <a:pt x="22" y="253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0" y="247"/>
                  </a:lnTo>
                  <a:lnTo>
                    <a:pt x="17" y="243"/>
                  </a:lnTo>
                  <a:lnTo>
                    <a:pt x="17" y="241"/>
                  </a:lnTo>
                  <a:lnTo>
                    <a:pt x="15" y="238"/>
                  </a:lnTo>
                  <a:lnTo>
                    <a:pt x="15" y="237"/>
                  </a:lnTo>
                  <a:lnTo>
                    <a:pt x="14" y="235"/>
                  </a:lnTo>
                  <a:lnTo>
                    <a:pt x="13" y="233"/>
                  </a:lnTo>
                  <a:lnTo>
                    <a:pt x="12" y="233"/>
                  </a:lnTo>
                  <a:lnTo>
                    <a:pt x="11" y="229"/>
                  </a:lnTo>
                  <a:lnTo>
                    <a:pt x="9" y="228"/>
                  </a:lnTo>
                  <a:lnTo>
                    <a:pt x="8" y="228"/>
                  </a:lnTo>
                  <a:lnTo>
                    <a:pt x="7" y="227"/>
                  </a:lnTo>
                  <a:lnTo>
                    <a:pt x="6" y="225"/>
                  </a:lnTo>
                  <a:lnTo>
                    <a:pt x="6" y="223"/>
                  </a:lnTo>
                  <a:lnTo>
                    <a:pt x="5" y="222"/>
                  </a:lnTo>
                  <a:lnTo>
                    <a:pt x="2" y="220"/>
                  </a:lnTo>
                  <a:lnTo>
                    <a:pt x="2" y="218"/>
                  </a:lnTo>
                  <a:lnTo>
                    <a:pt x="2" y="216"/>
                  </a:lnTo>
                  <a:lnTo>
                    <a:pt x="1" y="215"/>
                  </a:lnTo>
                  <a:lnTo>
                    <a:pt x="0" y="213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8" name="Freeform 134"/>
            <p:cNvSpPr>
              <a:spLocks/>
            </p:cNvSpPr>
            <p:nvPr/>
          </p:nvSpPr>
          <p:spPr bwMode="auto">
            <a:xfrm>
              <a:off x="4727576" y="3738563"/>
              <a:ext cx="1223963" cy="774700"/>
            </a:xfrm>
            <a:custGeom>
              <a:avLst/>
              <a:gdLst>
                <a:gd name="T0" fmla="*/ 8 w 771"/>
                <a:gd name="T1" fmla="*/ 1 h 488"/>
                <a:gd name="T2" fmla="*/ 7 w 771"/>
                <a:gd name="T3" fmla="*/ 8 h 488"/>
                <a:gd name="T4" fmla="*/ 1 w 771"/>
                <a:gd name="T5" fmla="*/ 19 h 488"/>
                <a:gd name="T6" fmla="*/ 4 w 771"/>
                <a:gd name="T7" fmla="*/ 31 h 488"/>
                <a:gd name="T8" fmla="*/ 7 w 771"/>
                <a:gd name="T9" fmla="*/ 40 h 488"/>
                <a:gd name="T10" fmla="*/ 20 w 771"/>
                <a:gd name="T11" fmla="*/ 44 h 488"/>
                <a:gd name="T12" fmla="*/ 27 w 771"/>
                <a:gd name="T13" fmla="*/ 56 h 488"/>
                <a:gd name="T14" fmla="*/ 28 w 771"/>
                <a:gd name="T15" fmla="*/ 65 h 488"/>
                <a:gd name="T16" fmla="*/ 29 w 771"/>
                <a:gd name="T17" fmla="*/ 73 h 488"/>
                <a:gd name="T18" fmla="*/ 30 w 771"/>
                <a:gd name="T19" fmla="*/ 82 h 488"/>
                <a:gd name="T20" fmla="*/ 32 w 771"/>
                <a:gd name="T21" fmla="*/ 94 h 488"/>
                <a:gd name="T22" fmla="*/ 44 w 771"/>
                <a:gd name="T23" fmla="*/ 96 h 488"/>
                <a:gd name="T24" fmla="*/ 68 w 771"/>
                <a:gd name="T25" fmla="*/ 108 h 488"/>
                <a:gd name="T26" fmla="*/ 86 w 771"/>
                <a:gd name="T27" fmla="*/ 119 h 488"/>
                <a:gd name="T28" fmla="*/ 92 w 771"/>
                <a:gd name="T29" fmla="*/ 139 h 488"/>
                <a:gd name="T30" fmla="*/ 99 w 771"/>
                <a:gd name="T31" fmla="*/ 155 h 488"/>
                <a:gd name="T32" fmla="*/ 103 w 771"/>
                <a:gd name="T33" fmla="*/ 171 h 488"/>
                <a:gd name="T34" fmla="*/ 105 w 771"/>
                <a:gd name="T35" fmla="*/ 181 h 488"/>
                <a:gd name="T36" fmla="*/ 98 w 771"/>
                <a:gd name="T37" fmla="*/ 186 h 488"/>
                <a:gd name="T38" fmla="*/ 101 w 771"/>
                <a:gd name="T39" fmla="*/ 194 h 488"/>
                <a:gd name="T40" fmla="*/ 107 w 771"/>
                <a:gd name="T41" fmla="*/ 211 h 488"/>
                <a:gd name="T42" fmla="*/ 114 w 771"/>
                <a:gd name="T43" fmla="*/ 219 h 488"/>
                <a:gd name="T44" fmla="*/ 107 w 771"/>
                <a:gd name="T45" fmla="*/ 227 h 488"/>
                <a:gd name="T46" fmla="*/ 113 w 771"/>
                <a:gd name="T47" fmla="*/ 234 h 488"/>
                <a:gd name="T48" fmla="*/ 115 w 771"/>
                <a:gd name="T49" fmla="*/ 240 h 488"/>
                <a:gd name="T50" fmla="*/ 119 w 771"/>
                <a:gd name="T51" fmla="*/ 246 h 488"/>
                <a:gd name="T52" fmla="*/ 126 w 771"/>
                <a:gd name="T53" fmla="*/ 253 h 488"/>
                <a:gd name="T54" fmla="*/ 132 w 771"/>
                <a:gd name="T55" fmla="*/ 271 h 488"/>
                <a:gd name="T56" fmla="*/ 136 w 771"/>
                <a:gd name="T57" fmla="*/ 282 h 488"/>
                <a:gd name="T58" fmla="*/ 140 w 771"/>
                <a:gd name="T59" fmla="*/ 295 h 488"/>
                <a:gd name="T60" fmla="*/ 150 w 771"/>
                <a:gd name="T61" fmla="*/ 301 h 488"/>
                <a:gd name="T62" fmla="*/ 158 w 771"/>
                <a:gd name="T63" fmla="*/ 311 h 488"/>
                <a:gd name="T64" fmla="*/ 157 w 771"/>
                <a:gd name="T65" fmla="*/ 315 h 488"/>
                <a:gd name="T66" fmla="*/ 162 w 771"/>
                <a:gd name="T67" fmla="*/ 321 h 488"/>
                <a:gd name="T68" fmla="*/ 167 w 771"/>
                <a:gd name="T69" fmla="*/ 327 h 488"/>
                <a:gd name="T70" fmla="*/ 162 w 771"/>
                <a:gd name="T71" fmla="*/ 342 h 488"/>
                <a:gd name="T72" fmla="*/ 166 w 771"/>
                <a:gd name="T73" fmla="*/ 358 h 488"/>
                <a:gd name="T74" fmla="*/ 168 w 771"/>
                <a:gd name="T75" fmla="*/ 369 h 488"/>
                <a:gd name="T76" fmla="*/ 179 w 771"/>
                <a:gd name="T77" fmla="*/ 381 h 488"/>
                <a:gd name="T78" fmla="*/ 177 w 771"/>
                <a:gd name="T79" fmla="*/ 399 h 488"/>
                <a:gd name="T80" fmla="*/ 182 w 771"/>
                <a:gd name="T81" fmla="*/ 418 h 488"/>
                <a:gd name="T82" fmla="*/ 191 w 771"/>
                <a:gd name="T83" fmla="*/ 433 h 488"/>
                <a:gd name="T84" fmla="*/ 190 w 771"/>
                <a:gd name="T85" fmla="*/ 440 h 488"/>
                <a:gd name="T86" fmla="*/ 197 w 771"/>
                <a:gd name="T87" fmla="*/ 456 h 488"/>
                <a:gd name="T88" fmla="*/ 195 w 771"/>
                <a:gd name="T89" fmla="*/ 467 h 488"/>
                <a:gd name="T90" fmla="*/ 192 w 771"/>
                <a:gd name="T91" fmla="*/ 477 h 488"/>
                <a:gd name="T92" fmla="*/ 188 w 771"/>
                <a:gd name="T93" fmla="*/ 486 h 488"/>
                <a:gd name="T94" fmla="*/ 352 w 771"/>
                <a:gd name="T95" fmla="*/ 487 h 488"/>
                <a:gd name="T96" fmla="*/ 682 w 771"/>
                <a:gd name="T97" fmla="*/ 487 h 488"/>
                <a:gd name="T98" fmla="*/ 715 w 771"/>
                <a:gd name="T99" fmla="*/ 433 h 488"/>
                <a:gd name="T100" fmla="*/ 451 w 771"/>
                <a:gd name="T101" fmla="*/ 194 h 488"/>
                <a:gd name="T102" fmla="*/ 235 w 771"/>
                <a:gd name="T103" fmla="*/ 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1" h="488">
                  <a:moveTo>
                    <a:pt x="232" y="0"/>
                  </a:moveTo>
                  <a:lnTo>
                    <a:pt x="152" y="0"/>
                  </a:lnTo>
                  <a:lnTo>
                    <a:pt x="98" y="1"/>
                  </a:lnTo>
                  <a:lnTo>
                    <a:pt x="40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4" y="39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20" y="44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48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9" y="59"/>
                  </a:lnTo>
                  <a:lnTo>
                    <a:pt x="30" y="61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28" y="65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29" y="78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30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1" y="90"/>
                  </a:lnTo>
                  <a:lnTo>
                    <a:pt x="32" y="93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7" y="96"/>
                  </a:lnTo>
                  <a:lnTo>
                    <a:pt x="38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5" y="97"/>
                  </a:lnTo>
                  <a:lnTo>
                    <a:pt x="53" y="101"/>
                  </a:lnTo>
                  <a:lnTo>
                    <a:pt x="55" y="102"/>
                  </a:lnTo>
                  <a:lnTo>
                    <a:pt x="60" y="104"/>
                  </a:lnTo>
                  <a:lnTo>
                    <a:pt x="68" y="108"/>
                  </a:lnTo>
                  <a:lnTo>
                    <a:pt x="75" y="114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84" y="117"/>
                  </a:lnTo>
                  <a:lnTo>
                    <a:pt x="86" y="119"/>
                  </a:lnTo>
                  <a:lnTo>
                    <a:pt x="90" y="129"/>
                  </a:lnTo>
                  <a:lnTo>
                    <a:pt x="92" y="136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2" y="139"/>
                  </a:lnTo>
                  <a:lnTo>
                    <a:pt x="92" y="141"/>
                  </a:lnTo>
                  <a:lnTo>
                    <a:pt x="95" y="144"/>
                  </a:lnTo>
                  <a:lnTo>
                    <a:pt x="96" y="148"/>
                  </a:lnTo>
                  <a:lnTo>
                    <a:pt x="97" y="152"/>
                  </a:lnTo>
                  <a:lnTo>
                    <a:pt x="99" y="155"/>
                  </a:lnTo>
                  <a:lnTo>
                    <a:pt x="100" y="157"/>
                  </a:lnTo>
                  <a:lnTo>
                    <a:pt x="102" y="163"/>
                  </a:lnTo>
                  <a:lnTo>
                    <a:pt x="103" y="166"/>
                  </a:lnTo>
                  <a:lnTo>
                    <a:pt x="103" y="168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3" y="174"/>
                  </a:lnTo>
                  <a:lnTo>
                    <a:pt x="105" y="176"/>
                  </a:lnTo>
                  <a:lnTo>
                    <a:pt x="106" y="178"/>
                  </a:lnTo>
                  <a:lnTo>
                    <a:pt x="105" y="181"/>
                  </a:lnTo>
                  <a:lnTo>
                    <a:pt x="104" y="182"/>
                  </a:lnTo>
                  <a:lnTo>
                    <a:pt x="99" y="182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8" y="186"/>
                  </a:lnTo>
                  <a:lnTo>
                    <a:pt x="99" y="188"/>
                  </a:lnTo>
                  <a:lnTo>
                    <a:pt x="100" y="189"/>
                  </a:lnTo>
                  <a:lnTo>
                    <a:pt x="100" y="191"/>
                  </a:lnTo>
                  <a:lnTo>
                    <a:pt x="100" y="193"/>
                  </a:lnTo>
                  <a:lnTo>
                    <a:pt x="101" y="194"/>
                  </a:lnTo>
                  <a:lnTo>
                    <a:pt x="102" y="201"/>
                  </a:lnTo>
                  <a:lnTo>
                    <a:pt x="103" y="204"/>
                  </a:lnTo>
                  <a:lnTo>
                    <a:pt x="103" y="207"/>
                  </a:lnTo>
                  <a:lnTo>
                    <a:pt x="104" y="208"/>
                  </a:lnTo>
                  <a:lnTo>
                    <a:pt x="107" y="211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2" y="215"/>
                  </a:lnTo>
                  <a:lnTo>
                    <a:pt x="113" y="216"/>
                  </a:lnTo>
                  <a:lnTo>
                    <a:pt x="114" y="219"/>
                  </a:lnTo>
                  <a:lnTo>
                    <a:pt x="113" y="222"/>
                  </a:lnTo>
                  <a:lnTo>
                    <a:pt x="113" y="223"/>
                  </a:lnTo>
                  <a:lnTo>
                    <a:pt x="111" y="225"/>
                  </a:lnTo>
                  <a:lnTo>
                    <a:pt x="107" y="226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9" y="230"/>
                  </a:lnTo>
                  <a:lnTo>
                    <a:pt x="110" y="232"/>
                  </a:lnTo>
                  <a:lnTo>
                    <a:pt x="112" y="233"/>
                  </a:lnTo>
                  <a:lnTo>
                    <a:pt x="113" y="234"/>
                  </a:lnTo>
                  <a:lnTo>
                    <a:pt x="113" y="236"/>
                  </a:lnTo>
                  <a:lnTo>
                    <a:pt x="113" y="237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15" y="240"/>
                  </a:lnTo>
                  <a:lnTo>
                    <a:pt x="116" y="241"/>
                  </a:lnTo>
                  <a:lnTo>
                    <a:pt x="115" y="242"/>
                  </a:lnTo>
                  <a:lnTo>
                    <a:pt x="116" y="243"/>
                  </a:lnTo>
                  <a:lnTo>
                    <a:pt x="117" y="245"/>
                  </a:lnTo>
                  <a:lnTo>
                    <a:pt x="119" y="246"/>
                  </a:lnTo>
                  <a:lnTo>
                    <a:pt x="120" y="247"/>
                  </a:lnTo>
                  <a:lnTo>
                    <a:pt x="121" y="249"/>
                  </a:lnTo>
                  <a:lnTo>
                    <a:pt x="122" y="251"/>
                  </a:lnTo>
                  <a:lnTo>
                    <a:pt x="124" y="251"/>
                  </a:lnTo>
                  <a:lnTo>
                    <a:pt x="126" y="253"/>
                  </a:lnTo>
                  <a:lnTo>
                    <a:pt x="126" y="254"/>
                  </a:lnTo>
                  <a:lnTo>
                    <a:pt x="122" y="259"/>
                  </a:lnTo>
                  <a:lnTo>
                    <a:pt x="123" y="263"/>
                  </a:lnTo>
                  <a:lnTo>
                    <a:pt x="128" y="268"/>
                  </a:lnTo>
                  <a:lnTo>
                    <a:pt x="132" y="271"/>
                  </a:lnTo>
                  <a:lnTo>
                    <a:pt x="133" y="274"/>
                  </a:lnTo>
                  <a:lnTo>
                    <a:pt x="134" y="276"/>
                  </a:lnTo>
                  <a:lnTo>
                    <a:pt x="135" y="277"/>
                  </a:lnTo>
                  <a:lnTo>
                    <a:pt x="136" y="281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5" y="287"/>
                  </a:lnTo>
                  <a:lnTo>
                    <a:pt x="135" y="289"/>
                  </a:lnTo>
                  <a:lnTo>
                    <a:pt x="135" y="290"/>
                  </a:lnTo>
                  <a:lnTo>
                    <a:pt x="140" y="295"/>
                  </a:lnTo>
                  <a:lnTo>
                    <a:pt x="142" y="300"/>
                  </a:lnTo>
                  <a:lnTo>
                    <a:pt x="143" y="300"/>
                  </a:lnTo>
                  <a:lnTo>
                    <a:pt x="144" y="301"/>
                  </a:lnTo>
                  <a:lnTo>
                    <a:pt x="146" y="301"/>
                  </a:lnTo>
                  <a:lnTo>
                    <a:pt x="150" y="301"/>
                  </a:lnTo>
                  <a:lnTo>
                    <a:pt x="155" y="302"/>
                  </a:lnTo>
                  <a:lnTo>
                    <a:pt x="158" y="304"/>
                  </a:lnTo>
                  <a:lnTo>
                    <a:pt x="159" y="307"/>
                  </a:lnTo>
                  <a:lnTo>
                    <a:pt x="159" y="310"/>
                  </a:lnTo>
                  <a:lnTo>
                    <a:pt x="158" y="311"/>
                  </a:lnTo>
                  <a:lnTo>
                    <a:pt x="157" y="311"/>
                  </a:lnTo>
                  <a:lnTo>
                    <a:pt x="155" y="312"/>
                  </a:lnTo>
                  <a:lnTo>
                    <a:pt x="155" y="312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57" y="317"/>
                  </a:lnTo>
                  <a:lnTo>
                    <a:pt x="159" y="317"/>
                  </a:lnTo>
                  <a:lnTo>
                    <a:pt x="160" y="318"/>
                  </a:lnTo>
                  <a:lnTo>
                    <a:pt x="161" y="319"/>
                  </a:lnTo>
                  <a:lnTo>
                    <a:pt x="162" y="321"/>
                  </a:lnTo>
                  <a:lnTo>
                    <a:pt x="163" y="323"/>
                  </a:lnTo>
                  <a:lnTo>
                    <a:pt x="165" y="324"/>
                  </a:lnTo>
                  <a:lnTo>
                    <a:pt x="165" y="325"/>
                  </a:lnTo>
                  <a:lnTo>
                    <a:pt x="167" y="326"/>
                  </a:lnTo>
                  <a:lnTo>
                    <a:pt x="167" y="327"/>
                  </a:lnTo>
                  <a:lnTo>
                    <a:pt x="166" y="329"/>
                  </a:lnTo>
                  <a:lnTo>
                    <a:pt x="166" y="330"/>
                  </a:lnTo>
                  <a:lnTo>
                    <a:pt x="165" y="333"/>
                  </a:lnTo>
                  <a:lnTo>
                    <a:pt x="163" y="338"/>
                  </a:lnTo>
                  <a:lnTo>
                    <a:pt x="162" y="342"/>
                  </a:lnTo>
                  <a:lnTo>
                    <a:pt x="162" y="344"/>
                  </a:lnTo>
                  <a:lnTo>
                    <a:pt x="162" y="345"/>
                  </a:lnTo>
                  <a:lnTo>
                    <a:pt x="163" y="348"/>
                  </a:lnTo>
                  <a:lnTo>
                    <a:pt x="165" y="352"/>
                  </a:lnTo>
                  <a:lnTo>
                    <a:pt x="166" y="358"/>
                  </a:lnTo>
                  <a:lnTo>
                    <a:pt x="167" y="359"/>
                  </a:lnTo>
                  <a:lnTo>
                    <a:pt x="167" y="363"/>
                  </a:lnTo>
                  <a:lnTo>
                    <a:pt x="167" y="364"/>
                  </a:lnTo>
                  <a:lnTo>
                    <a:pt x="167" y="367"/>
                  </a:lnTo>
                  <a:lnTo>
                    <a:pt x="168" y="369"/>
                  </a:lnTo>
                  <a:lnTo>
                    <a:pt x="175" y="374"/>
                  </a:lnTo>
                  <a:lnTo>
                    <a:pt x="177" y="375"/>
                  </a:lnTo>
                  <a:lnTo>
                    <a:pt x="178" y="377"/>
                  </a:lnTo>
                  <a:lnTo>
                    <a:pt x="179" y="379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6" y="386"/>
                  </a:lnTo>
                  <a:lnTo>
                    <a:pt x="176" y="390"/>
                  </a:lnTo>
                  <a:lnTo>
                    <a:pt x="177" y="397"/>
                  </a:lnTo>
                  <a:lnTo>
                    <a:pt x="177" y="399"/>
                  </a:lnTo>
                  <a:lnTo>
                    <a:pt x="177" y="401"/>
                  </a:lnTo>
                  <a:lnTo>
                    <a:pt x="180" y="405"/>
                  </a:lnTo>
                  <a:lnTo>
                    <a:pt x="180" y="408"/>
                  </a:lnTo>
                  <a:lnTo>
                    <a:pt x="181" y="415"/>
                  </a:lnTo>
                  <a:lnTo>
                    <a:pt x="182" y="418"/>
                  </a:lnTo>
                  <a:lnTo>
                    <a:pt x="183" y="420"/>
                  </a:lnTo>
                  <a:lnTo>
                    <a:pt x="186" y="424"/>
                  </a:lnTo>
                  <a:lnTo>
                    <a:pt x="191" y="430"/>
                  </a:lnTo>
                  <a:lnTo>
                    <a:pt x="191" y="432"/>
                  </a:lnTo>
                  <a:lnTo>
                    <a:pt x="191" y="433"/>
                  </a:lnTo>
                  <a:lnTo>
                    <a:pt x="191" y="434"/>
                  </a:lnTo>
                  <a:lnTo>
                    <a:pt x="189" y="435"/>
                  </a:lnTo>
                  <a:lnTo>
                    <a:pt x="189" y="436"/>
                  </a:lnTo>
                  <a:lnTo>
                    <a:pt x="189" y="438"/>
                  </a:lnTo>
                  <a:lnTo>
                    <a:pt x="190" y="440"/>
                  </a:lnTo>
                  <a:lnTo>
                    <a:pt x="191" y="441"/>
                  </a:lnTo>
                  <a:lnTo>
                    <a:pt x="193" y="442"/>
                  </a:lnTo>
                  <a:lnTo>
                    <a:pt x="197" y="452"/>
                  </a:lnTo>
                  <a:lnTo>
                    <a:pt x="198" y="453"/>
                  </a:lnTo>
                  <a:lnTo>
                    <a:pt x="197" y="456"/>
                  </a:lnTo>
                  <a:lnTo>
                    <a:pt x="198" y="461"/>
                  </a:lnTo>
                  <a:lnTo>
                    <a:pt x="198" y="463"/>
                  </a:lnTo>
                  <a:lnTo>
                    <a:pt x="198" y="465"/>
                  </a:lnTo>
                  <a:lnTo>
                    <a:pt x="197" y="467"/>
                  </a:lnTo>
                  <a:lnTo>
                    <a:pt x="195" y="467"/>
                  </a:lnTo>
                  <a:lnTo>
                    <a:pt x="193" y="468"/>
                  </a:lnTo>
                  <a:lnTo>
                    <a:pt x="192" y="469"/>
                  </a:lnTo>
                  <a:lnTo>
                    <a:pt x="192" y="469"/>
                  </a:lnTo>
                  <a:lnTo>
                    <a:pt x="192" y="473"/>
                  </a:lnTo>
                  <a:lnTo>
                    <a:pt x="192" y="477"/>
                  </a:lnTo>
                  <a:lnTo>
                    <a:pt x="192" y="479"/>
                  </a:lnTo>
                  <a:lnTo>
                    <a:pt x="191" y="484"/>
                  </a:lnTo>
                  <a:lnTo>
                    <a:pt x="190" y="485"/>
                  </a:lnTo>
                  <a:lnTo>
                    <a:pt x="190" y="487"/>
                  </a:lnTo>
                  <a:lnTo>
                    <a:pt x="188" y="486"/>
                  </a:lnTo>
                  <a:lnTo>
                    <a:pt x="207" y="486"/>
                  </a:lnTo>
                  <a:lnTo>
                    <a:pt x="208" y="485"/>
                  </a:lnTo>
                  <a:lnTo>
                    <a:pt x="279" y="486"/>
                  </a:lnTo>
                  <a:lnTo>
                    <a:pt x="330" y="486"/>
                  </a:lnTo>
                  <a:lnTo>
                    <a:pt x="352" y="487"/>
                  </a:lnTo>
                  <a:lnTo>
                    <a:pt x="417" y="486"/>
                  </a:lnTo>
                  <a:lnTo>
                    <a:pt x="463" y="487"/>
                  </a:lnTo>
                  <a:lnTo>
                    <a:pt x="517" y="487"/>
                  </a:lnTo>
                  <a:lnTo>
                    <a:pt x="576" y="487"/>
                  </a:lnTo>
                  <a:lnTo>
                    <a:pt x="682" y="487"/>
                  </a:lnTo>
                  <a:lnTo>
                    <a:pt x="737" y="487"/>
                  </a:lnTo>
                  <a:lnTo>
                    <a:pt x="747" y="487"/>
                  </a:lnTo>
                  <a:lnTo>
                    <a:pt x="771" y="488"/>
                  </a:lnTo>
                  <a:lnTo>
                    <a:pt x="740" y="456"/>
                  </a:lnTo>
                  <a:lnTo>
                    <a:pt x="715" y="433"/>
                  </a:lnTo>
                  <a:lnTo>
                    <a:pt x="710" y="427"/>
                  </a:lnTo>
                  <a:lnTo>
                    <a:pt x="624" y="348"/>
                  </a:lnTo>
                  <a:lnTo>
                    <a:pt x="576" y="305"/>
                  </a:lnTo>
                  <a:lnTo>
                    <a:pt x="521" y="256"/>
                  </a:lnTo>
                  <a:lnTo>
                    <a:pt x="451" y="194"/>
                  </a:lnTo>
                  <a:lnTo>
                    <a:pt x="398" y="146"/>
                  </a:lnTo>
                  <a:lnTo>
                    <a:pt x="371" y="123"/>
                  </a:lnTo>
                  <a:lnTo>
                    <a:pt x="338" y="92"/>
                  </a:lnTo>
                  <a:lnTo>
                    <a:pt x="317" y="75"/>
                  </a:lnTo>
                  <a:lnTo>
                    <a:pt x="235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49" name="Freeform 136"/>
            <p:cNvSpPr>
              <a:spLocks/>
            </p:cNvSpPr>
            <p:nvPr/>
          </p:nvSpPr>
          <p:spPr bwMode="auto">
            <a:xfrm>
              <a:off x="3736976" y="4508501"/>
              <a:ext cx="723900" cy="425450"/>
            </a:xfrm>
            <a:custGeom>
              <a:avLst/>
              <a:gdLst>
                <a:gd name="T0" fmla="*/ 282 w 456"/>
                <a:gd name="T1" fmla="*/ 36 h 268"/>
                <a:gd name="T2" fmla="*/ 313 w 456"/>
                <a:gd name="T3" fmla="*/ 79 h 268"/>
                <a:gd name="T4" fmla="*/ 321 w 456"/>
                <a:gd name="T5" fmla="*/ 95 h 268"/>
                <a:gd name="T6" fmla="*/ 355 w 456"/>
                <a:gd name="T7" fmla="*/ 107 h 268"/>
                <a:gd name="T8" fmla="*/ 408 w 456"/>
                <a:gd name="T9" fmla="*/ 158 h 268"/>
                <a:gd name="T10" fmla="*/ 450 w 456"/>
                <a:gd name="T11" fmla="*/ 208 h 268"/>
                <a:gd name="T12" fmla="*/ 456 w 456"/>
                <a:gd name="T13" fmla="*/ 254 h 268"/>
                <a:gd name="T14" fmla="*/ 452 w 456"/>
                <a:gd name="T15" fmla="*/ 267 h 268"/>
                <a:gd name="T16" fmla="*/ 423 w 456"/>
                <a:gd name="T17" fmla="*/ 254 h 268"/>
                <a:gd name="T18" fmla="*/ 405 w 456"/>
                <a:gd name="T19" fmla="*/ 246 h 268"/>
                <a:gd name="T20" fmla="*/ 375 w 456"/>
                <a:gd name="T21" fmla="*/ 237 h 268"/>
                <a:gd name="T22" fmla="*/ 366 w 456"/>
                <a:gd name="T23" fmla="*/ 228 h 268"/>
                <a:gd name="T24" fmla="*/ 357 w 456"/>
                <a:gd name="T25" fmla="*/ 221 h 268"/>
                <a:gd name="T26" fmla="*/ 349 w 456"/>
                <a:gd name="T27" fmla="*/ 220 h 268"/>
                <a:gd name="T28" fmla="*/ 332 w 456"/>
                <a:gd name="T29" fmla="*/ 216 h 268"/>
                <a:gd name="T30" fmla="*/ 318 w 456"/>
                <a:gd name="T31" fmla="*/ 209 h 268"/>
                <a:gd name="T32" fmla="*/ 310 w 456"/>
                <a:gd name="T33" fmla="*/ 203 h 268"/>
                <a:gd name="T34" fmla="*/ 302 w 456"/>
                <a:gd name="T35" fmla="*/ 202 h 268"/>
                <a:gd name="T36" fmla="*/ 295 w 456"/>
                <a:gd name="T37" fmla="*/ 206 h 268"/>
                <a:gd name="T38" fmla="*/ 291 w 456"/>
                <a:gd name="T39" fmla="*/ 210 h 268"/>
                <a:gd name="T40" fmla="*/ 283 w 456"/>
                <a:gd name="T41" fmla="*/ 222 h 268"/>
                <a:gd name="T42" fmla="*/ 272 w 456"/>
                <a:gd name="T43" fmla="*/ 228 h 268"/>
                <a:gd name="T44" fmla="*/ 266 w 456"/>
                <a:gd name="T45" fmla="*/ 228 h 268"/>
                <a:gd name="T46" fmla="*/ 263 w 456"/>
                <a:gd name="T47" fmla="*/ 227 h 268"/>
                <a:gd name="T48" fmla="*/ 259 w 456"/>
                <a:gd name="T49" fmla="*/ 230 h 268"/>
                <a:gd name="T50" fmla="*/ 247 w 456"/>
                <a:gd name="T51" fmla="*/ 233 h 268"/>
                <a:gd name="T52" fmla="*/ 252 w 456"/>
                <a:gd name="T53" fmla="*/ 239 h 268"/>
                <a:gd name="T54" fmla="*/ 255 w 456"/>
                <a:gd name="T55" fmla="*/ 244 h 268"/>
                <a:gd name="T56" fmla="*/ 255 w 456"/>
                <a:gd name="T57" fmla="*/ 263 h 268"/>
                <a:gd name="T58" fmla="*/ 245 w 456"/>
                <a:gd name="T59" fmla="*/ 254 h 268"/>
                <a:gd name="T60" fmla="*/ 236 w 456"/>
                <a:gd name="T61" fmla="*/ 245 h 268"/>
                <a:gd name="T62" fmla="*/ 213 w 456"/>
                <a:gd name="T63" fmla="*/ 236 h 268"/>
                <a:gd name="T64" fmla="*/ 198 w 456"/>
                <a:gd name="T65" fmla="*/ 240 h 268"/>
                <a:gd name="T66" fmla="*/ 181 w 456"/>
                <a:gd name="T67" fmla="*/ 245 h 268"/>
                <a:gd name="T68" fmla="*/ 174 w 456"/>
                <a:gd name="T69" fmla="*/ 247 h 268"/>
                <a:gd name="T70" fmla="*/ 171 w 456"/>
                <a:gd name="T71" fmla="*/ 237 h 268"/>
                <a:gd name="T72" fmla="*/ 175 w 456"/>
                <a:gd name="T73" fmla="*/ 210 h 268"/>
                <a:gd name="T74" fmla="*/ 168 w 456"/>
                <a:gd name="T75" fmla="*/ 192 h 268"/>
                <a:gd name="T76" fmla="*/ 157 w 456"/>
                <a:gd name="T77" fmla="*/ 185 h 268"/>
                <a:gd name="T78" fmla="*/ 146 w 456"/>
                <a:gd name="T79" fmla="*/ 185 h 268"/>
                <a:gd name="T80" fmla="*/ 144 w 456"/>
                <a:gd name="T81" fmla="*/ 189 h 268"/>
                <a:gd name="T82" fmla="*/ 123 w 456"/>
                <a:gd name="T83" fmla="*/ 178 h 268"/>
                <a:gd name="T84" fmla="*/ 119 w 456"/>
                <a:gd name="T85" fmla="*/ 173 h 268"/>
                <a:gd name="T86" fmla="*/ 114 w 456"/>
                <a:gd name="T87" fmla="*/ 169 h 268"/>
                <a:gd name="T88" fmla="*/ 115 w 456"/>
                <a:gd name="T89" fmla="*/ 151 h 268"/>
                <a:gd name="T90" fmla="*/ 119 w 456"/>
                <a:gd name="T91" fmla="*/ 128 h 268"/>
                <a:gd name="T92" fmla="*/ 119 w 456"/>
                <a:gd name="T93" fmla="*/ 143 h 268"/>
                <a:gd name="T94" fmla="*/ 125 w 456"/>
                <a:gd name="T95" fmla="*/ 138 h 268"/>
                <a:gd name="T96" fmla="*/ 123 w 456"/>
                <a:gd name="T97" fmla="*/ 132 h 268"/>
                <a:gd name="T98" fmla="*/ 117 w 456"/>
                <a:gd name="T99" fmla="*/ 118 h 268"/>
                <a:gd name="T100" fmla="*/ 106 w 456"/>
                <a:gd name="T101" fmla="*/ 106 h 268"/>
                <a:gd name="T102" fmla="*/ 87 w 456"/>
                <a:gd name="T103" fmla="*/ 101 h 268"/>
                <a:gd name="T104" fmla="*/ 78 w 456"/>
                <a:gd name="T105" fmla="*/ 94 h 268"/>
                <a:gd name="T106" fmla="*/ 65 w 456"/>
                <a:gd name="T107" fmla="*/ 80 h 268"/>
                <a:gd name="T108" fmla="*/ 55 w 456"/>
                <a:gd name="T109" fmla="*/ 62 h 268"/>
                <a:gd name="T110" fmla="*/ 40 w 456"/>
                <a:gd name="T111" fmla="*/ 48 h 268"/>
                <a:gd name="T112" fmla="*/ 36 w 456"/>
                <a:gd name="T113" fmla="*/ 48 h 268"/>
                <a:gd name="T114" fmla="*/ 23 w 456"/>
                <a:gd name="T115" fmla="*/ 43 h 268"/>
                <a:gd name="T116" fmla="*/ 14 w 456"/>
                <a:gd name="T117" fmla="*/ 36 h 268"/>
                <a:gd name="T118" fmla="*/ 7 w 456"/>
                <a:gd name="T119" fmla="*/ 25 h 268"/>
                <a:gd name="T120" fmla="*/ 7 w 456"/>
                <a:gd name="T121" fmla="*/ 18 h 268"/>
                <a:gd name="T122" fmla="*/ 4 w 456"/>
                <a:gd name="T123" fmla="*/ 8 h 268"/>
                <a:gd name="T124" fmla="*/ 80 w 456"/>
                <a:gd name="T125" fmla="*/ 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6" h="268">
                  <a:moveTo>
                    <a:pt x="278" y="3"/>
                  </a:moveTo>
                  <a:lnTo>
                    <a:pt x="281" y="3"/>
                  </a:lnTo>
                  <a:lnTo>
                    <a:pt x="281" y="3"/>
                  </a:lnTo>
                  <a:lnTo>
                    <a:pt x="282" y="27"/>
                  </a:lnTo>
                  <a:lnTo>
                    <a:pt x="282" y="36"/>
                  </a:lnTo>
                  <a:lnTo>
                    <a:pt x="283" y="54"/>
                  </a:lnTo>
                  <a:lnTo>
                    <a:pt x="308" y="54"/>
                  </a:lnTo>
                  <a:lnTo>
                    <a:pt x="308" y="59"/>
                  </a:lnTo>
                  <a:lnTo>
                    <a:pt x="309" y="79"/>
                  </a:lnTo>
                  <a:lnTo>
                    <a:pt x="313" y="79"/>
                  </a:lnTo>
                  <a:lnTo>
                    <a:pt x="313" y="83"/>
                  </a:lnTo>
                  <a:lnTo>
                    <a:pt x="317" y="84"/>
                  </a:lnTo>
                  <a:lnTo>
                    <a:pt x="317" y="91"/>
                  </a:lnTo>
                  <a:lnTo>
                    <a:pt x="321" y="91"/>
                  </a:lnTo>
                  <a:lnTo>
                    <a:pt x="321" y="95"/>
                  </a:lnTo>
                  <a:lnTo>
                    <a:pt x="325" y="96"/>
                  </a:lnTo>
                  <a:lnTo>
                    <a:pt x="325" y="100"/>
                  </a:lnTo>
                  <a:lnTo>
                    <a:pt x="329" y="100"/>
                  </a:lnTo>
                  <a:lnTo>
                    <a:pt x="329" y="107"/>
                  </a:lnTo>
                  <a:lnTo>
                    <a:pt x="355" y="107"/>
                  </a:lnTo>
                  <a:lnTo>
                    <a:pt x="358" y="133"/>
                  </a:lnTo>
                  <a:lnTo>
                    <a:pt x="373" y="133"/>
                  </a:lnTo>
                  <a:lnTo>
                    <a:pt x="374" y="158"/>
                  </a:lnTo>
                  <a:lnTo>
                    <a:pt x="383" y="158"/>
                  </a:lnTo>
                  <a:lnTo>
                    <a:pt x="408" y="158"/>
                  </a:lnTo>
                  <a:lnTo>
                    <a:pt x="408" y="170"/>
                  </a:lnTo>
                  <a:lnTo>
                    <a:pt x="408" y="183"/>
                  </a:lnTo>
                  <a:lnTo>
                    <a:pt x="434" y="182"/>
                  </a:lnTo>
                  <a:lnTo>
                    <a:pt x="434" y="207"/>
                  </a:lnTo>
                  <a:lnTo>
                    <a:pt x="450" y="208"/>
                  </a:lnTo>
                  <a:lnTo>
                    <a:pt x="451" y="208"/>
                  </a:lnTo>
                  <a:lnTo>
                    <a:pt x="452" y="212"/>
                  </a:lnTo>
                  <a:lnTo>
                    <a:pt x="455" y="212"/>
                  </a:lnTo>
                  <a:lnTo>
                    <a:pt x="455" y="232"/>
                  </a:lnTo>
                  <a:lnTo>
                    <a:pt x="456" y="254"/>
                  </a:lnTo>
                  <a:lnTo>
                    <a:pt x="456" y="258"/>
                  </a:lnTo>
                  <a:lnTo>
                    <a:pt x="456" y="265"/>
                  </a:lnTo>
                  <a:lnTo>
                    <a:pt x="453" y="265"/>
                  </a:lnTo>
                  <a:lnTo>
                    <a:pt x="452" y="266"/>
                  </a:lnTo>
                  <a:lnTo>
                    <a:pt x="452" y="267"/>
                  </a:lnTo>
                  <a:lnTo>
                    <a:pt x="443" y="268"/>
                  </a:lnTo>
                  <a:lnTo>
                    <a:pt x="438" y="263"/>
                  </a:lnTo>
                  <a:lnTo>
                    <a:pt x="434" y="261"/>
                  </a:lnTo>
                  <a:lnTo>
                    <a:pt x="426" y="257"/>
                  </a:lnTo>
                  <a:lnTo>
                    <a:pt x="423" y="254"/>
                  </a:lnTo>
                  <a:lnTo>
                    <a:pt x="422" y="253"/>
                  </a:lnTo>
                  <a:lnTo>
                    <a:pt x="421" y="252"/>
                  </a:lnTo>
                  <a:lnTo>
                    <a:pt x="416" y="250"/>
                  </a:lnTo>
                  <a:lnTo>
                    <a:pt x="408" y="247"/>
                  </a:lnTo>
                  <a:lnTo>
                    <a:pt x="405" y="246"/>
                  </a:lnTo>
                  <a:lnTo>
                    <a:pt x="403" y="245"/>
                  </a:lnTo>
                  <a:lnTo>
                    <a:pt x="398" y="244"/>
                  </a:lnTo>
                  <a:lnTo>
                    <a:pt x="393" y="244"/>
                  </a:lnTo>
                  <a:lnTo>
                    <a:pt x="377" y="239"/>
                  </a:lnTo>
                  <a:lnTo>
                    <a:pt x="375" y="237"/>
                  </a:lnTo>
                  <a:lnTo>
                    <a:pt x="373" y="234"/>
                  </a:lnTo>
                  <a:lnTo>
                    <a:pt x="372" y="232"/>
                  </a:lnTo>
                  <a:lnTo>
                    <a:pt x="371" y="232"/>
                  </a:lnTo>
                  <a:lnTo>
                    <a:pt x="368" y="230"/>
                  </a:lnTo>
                  <a:lnTo>
                    <a:pt x="366" y="228"/>
                  </a:lnTo>
                  <a:lnTo>
                    <a:pt x="365" y="226"/>
                  </a:lnTo>
                  <a:lnTo>
                    <a:pt x="362" y="224"/>
                  </a:lnTo>
                  <a:lnTo>
                    <a:pt x="360" y="223"/>
                  </a:lnTo>
                  <a:lnTo>
                    <a:pt x="358" y="222"/>
                  </a:lnTo>
                  <a:lnTo>
                    <a:pt x="357" y="221"/>
                  </a:lnTo>
                  <a:lnTo>
                    <a:pt x="354" y="221"/>
                  </a:lnTo>
                  <a:lnTo>
                    <a:pt x="353" y="223"/>
                  </a:lnTo>
                  <a:lnTo>
                    <a:pt x="351" y="223"/>
                  </a:lnTo>
                  <a:lnTo>
                    <a:pt x="349" y="222"/>
                  </a:lnTo>
                  <a:lnTo>
                    <a:pt x="349" y="220"/>
                  </a:lnTo>
                  <a:lnTo>
                    <a:pt x="347" y="219"/>
                  </a:lnTo>
                  <a:lnTo>
                    <a:pt x="344" y="218"/>
                  </a:lnTo>
                  <a:lnTo>
                    <a:pt x="339" y="218"/>
                  </a:lnTo>
                  <a:lnTo>
                    <a:pt x="336" y="217"/>
                  </a:lnTo>
                  <a:lnTo>
                    <a:pt x="332" y="216"/>
                  </a:lnTo>
                  <a:lnTo>
                    <a:pt x="328" y="214"/>
                  </a:lnTo>
                  <a:lnTo>
                    <a:pt x="325" y="213"/>
                  </a:lnTo>
                  <a:lnTo>
                    <a:pt x="321" y="210"/>
                  </a:lnTo>
                  <a:lnTo>
                    <a:pt x="320" y="210"/>
                  </a:lnTo>
                  <a:lnTo>
                    <a:pt x="318" y="209"/>
                  </a:lnTo>
                  <a:lnTo>
                    <a:pt x="316" y="208"/>
                  </a:lnTo>
                  <a:lnTo>
                    <a:pt x="313" y="207"/>
                  </a:lnTo>
                  <a:lnTo>
                    <a:pt x="311" y="206"/>
                  </a:lnTo>
                  <a:lnTo>
                    <a:pt x="311" y="204"/>
                  </a:lnTo>
                  <a:lnTo>
                    <a:pt x="310" y="203"/>
                  </a:lnTo>
                  <a:lnTo>
                    <a:pt x="309" y="202"/>
                  </a:lnTo>
                  <a:lnTo>
                    <a:pt x="308" y="202"/>
                  </a:lnTo>
                  <a:lnTo>
                    <a:pt x="306" y="200"/>
                  </a:lnTo>
                  <a:lnTo>
                    <a:pt x="304" y="202"/>
                  </a:lnTo>
                  <a:lnTo>
                    <a:pt x="302" y="202"/>
                  </a:lnTo>
                  <a:lnTo>
                    <a:pt x="300" y="203"/>
                  </a:lnTo>
                  <a:lnTo>
                    <a:pt x="300" y="204"/>
                  </a:lnTo>
                  <a:lnTo>
                    <a:pt x="299" y="204"/>
                  </a:lnTo>
                  <a:lnTo>
                    <a:pt x="295" y="205"/>
                  </a:lnTo>
                  <a:lnTo>
                    <a:pt x="295" y="206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4" y="208"/>
                  </a:lnTo>
                  <a:lnTo>
                    <a:pt x="293" y="208"/>
                  </a:lnTo>
                  <a:lnTo>
                    <a:pt x="291" y="210"/>
                  </a:lnTo>
                  <a:lnTo>
                    <a:pt x="289" y="211"/>
                  </a:lnTo>
                  <a:lnTo>
                    <a:pt x="285" y="215"/>
                  </a:lnTo>
                  <a:lnTo>
                    <a:pt x="284" y="217"/>
                  </a:lnTo>
                  <a:lnTo>
                    <a:pt x="284" y="218"/>
                  </a:lnTo>
                  <a:lnTo>
                    <a:pt x="283" y="222"/>
                  </a:lnTo>
                  <a:lnTo>
                    <a:pt x="283" y="223"/>
                  </a:lnTo>
                  <a:lnTo>
                    <a:pt x="281" y="224"/>
                  </a:lnTo>
                  <a:lnTo>
                    <a:pt x="277" y="226"/>
                  </a:lnTo>
                  <a:lnTo>
                    <a:pt x="273" y="228"/>
                  </a:lnTo>
                  <a:lnTo>
                    <a:pt x="272" y="228"/>
                  </a:lnTo>
                  <a:lnTo>
                    <a:pt x="270" y="227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6" y="226"/>
                  </a:lnTo>
                  <a:lnTo>
                    <a:pt x="266" y="228"/>
                  </a:lnTo>
                  <a:lnTo>
                    <a:pt x="265" y="228"/>
                  </a:lnTo>
                  <a:lnTo>
                    <a:pt x="264" y="226"/>
                  </a:lnTo>
                  <a:lnTo>
                    <a:pt x="264" y="226"/>
                  </a:lnTo>
                  <a:lnTo>
                    <a:pt x="263" y="226"/>
                  </a:lnTo>
                  <a:lnTo>
                    <a:pt x="263" y="227"/>
                  </a:lnTo>
                  <a:lnTo>
                    <a:pt x="262" y="228"/>
                  </a:lnTo>
                  <a:lnTo>
                    <a:pt x="262" y="227"/>
                  </a:lnTo>
                  <a:lnTo>
                    <a:pt x="261" y="229"/>
                  </a:lnTo>
                  <a:lnTo>
                    <a:pt x="261" y="229"/>
                  </a:lnTo>
                  <a:lnTo>
                    <a:pt x="259" y="230"/>
                  </a:lnTo>
                  <a:lnTo>
                    <a:pt x="260" y="230"/>
                  </a:lnTo>
                  <a:lnTo>
                    <a:pt x="258" y="231"/>
                  </a:lnTo>
                  <a:lnTo>
                    <a:pt x="248" y="231"/>
                  </a:lnTo>
                  <a:lnTo>
                    <a:pt x="247" y="232"/>
                  </a:lnTo>
                  <a:lnTo>
                    <a:pt x="247" y="233"/>
                  </a:lnTo>
                  <a:lnTo>
                    <a:pt x="247" y="235"/>
                  </a:lnTo>
                  <a:lnTo>
                    <a:pt x="247" y="236"/>
                  </a:lnTo>
                  <a:lnTo>
                    <a:pt x="248" y="237"/>
                  </a:lnTo>
                  <a:lnTo>
                    <a:pt x="251" y="239"/>
                  </a:lnTo>
                  <a:lnTo>
                    <a:pt x="252" y="239"/>
                  </a:lnTo>
                  <a:lnTo>
                    <a:pt x="253" y="241"/>
                  </a:lnTo>
                  <a:lnTo>
                    <a:pt x="254" y="241"/>
                  </a:lnTo>
                  <a:lnTo>
                    <a:pt x="255" y="241"/>
                  </a:lnTo>
                  <a:lnTo>
                    <a:pt x="255" y="24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257" y="250"/>
                  </a:lnTo>
                  <a:lnTo>
                    <a:pt x="257" y="252"/>
                  </a:lnTo>
                  <a:lnTo>
                    <a:pt x="256" y="262"/>
                  </a:lnTo>
                  <a:lnTo>
                    <a:pt x="255" y="263"/>
                  </a:lnTo>
                  <a:lnTo>
                    <a:pt x="253" y="264"/>
                  </a:lnTo>
                  <a:lnTo>
                    <a:pt x="251" y="261"/>
                  </a:lnTo>
                  <a:lnTo>
                    <a:pt x="250" y="258"/>
                  </a:lnTo>
                  <a:lnTo>
                    <a:pt x="248" y="255"/>
                  </a:lnTo>
                  <a:lnTo>
                    <a:pt x="245" y="254"/>
                  </a:lnTo>
                  <a:lnTo>
                    <a:pt x="244" y="254"/>
                  </a:lnTo>
                  <a:lnTo>
                    <a:pt x="243" y="253"/>
                  </a:lnTo>
                  <a:lnTo>
                    <a:pt x="240" y="249"/>
                  </a:lnTo>
                  <a:lnTo>
                    <a:pt x="240" y="248"/>
                  </a:lnTo>
                  <a:lnTo>
                    <a:pt x="236" y="245"/>
                  </a:lnTo>
                  <a:lnTo>
                    <a:pt x="229" y="243"/>
                  </a:lnTo>
                  <a:lnTo>
                    <a:pt x="226" y="240"/>
                  </a:lnTo>
                  <a:lnTo>
                    <a:pt x="222" y="239"/>
                  </a:lnTo>
                  <a:lnTo>
                    <a:pt x="215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07" y="238"/>
                  </a:lnTo>
                  <a:lnTo>
                    <a:pt x="201" y="239"/>
                  </a:lnTo>
                  <a:lnTo>
                    <a:pt x="199" y="240"/>
                  </a:lnTo>
                  <a:lnTo>
                    <a:pt x="198" y="240"/>
                  </a:lnTo>
                  <a:lnTo>
                    <a:pt x="197" y="240"/>
                  </a:lnTo>
                  <a:lnTo>
                    <a:pt x="195" y="241"/>
                  </a:lnTo>
                  <a:lnTo>
                    <a:pt x="185" y="245"/>
                  </a:lnTo>
                  <a:lnTo>
                    <a:pt x="182" y="245"/>
                  </a:lnTo>
                  <a:lnTo>
                    <a:pt x="181" y="245"/>
                  </a:lnTo>
                  <a:lnTo>
                    <a:pt x="179" y="244"/>
                  </a:lnTo>
                  <a:lnTo>
                    <a:pt x="178" y="244"/>
                  </a:lnTo>
                  <a:lnTo>
                    <a:pt x="178" y="244"/>
                  </a:lnTo>
                  <a:lnTo>
                    <a:pt x="176" y="246"/>
                  </a:lnTo>
                  <a:lnTo>
                    <a:pt x="174" y="247"/>
                  </a:lnTo>
                  <a:lnTo>
                    <a:pt x="172" y="247"/>
                  </a:lnTo>
                  <a:lnTo>
                    <a:pt x="172" y="246"/>
                  </a:lnTo>
                  <a:lnTo>
                    <a:pt x="171" y="243"/>
                  </a:lnTo>
                  <a:lnTo>
                    <a:pt x="170" y="241"/>
                  </a:lnTo>
                  <a:lnTo>
                    <a:pt x="171" y="237"/>
                  </a:lnTo>
                  <a:lnTo>
                    <a:pt x="174" y="232"/>
                  </a:lnTo>
                  <a:lnTo>
                    <a:pt x="174" y="227"/>
                  </a:lnTo>
                  <a:lnTo>
                    <a:pt x="175" y="219"/>
                  </a:lnTo>
                  <a:lnTo>
                    <a:pt x="175" y="213"/>
                  </a:lnTo>
                  <a:lnTo>
                    <a:pt x="175" y="210"/>
                  </a:lnTo>
                  <a:lnTo>
                    <a:pt x="175" y="207"/>
                  </a:lnTo>
                  <a:lnTo>
                    <a:pt x="175" y="205"/>
                  </a:lnTo>
                  <a:lnTo>
                    <a:pt x="172" y="201"/>
                  </a:lnTo>
                  <a:lnTo>
                    <a:pt x="170" y="194"/>
                  </a:lnTo>
                  <a:lnTo>
                    <a:pt x="168" y="192"/>
                  </a:lnTo>
                  <a:lnTo>
                    <a:pt x="167" y="192"/>
                  </a:lnTo>
                  <a:lnTo>
                    <a:pt x="163" y="191"/>
                  </a:lnTo>
                  <a:lnTo>
                    <a:pt x="161" y="189"/>
                  </a:lnTo>
                  <a:lnTo>
                    <a:pt x="158" y="186"/>
                  </a:lnTo>
                  <a:lnTo>
                    <a:pt x="157" y="185"/>
                  </a:lnTo>
                  <a:lnTo>
                    <a:pt x="154" y="184"/>
                  </a:lnTo>
                  <a:lnTo>
                    <a:pt x="149" y="184"/>
                  </a:lnTo>
                  <a:lnTo>
                    <a:pt x="148" y="183"/>
                  </a:lnTo>
                  <a:lnTo>
                    <a:pt x="146" y="184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6" y="188"/>
                  </a:lnTo>
                  <a:lnTo>
                    <a:pt x="146" y="189"/>
                  </a:lnTo>
                  <a:lnTo>
                    <a:pt x="146" y="189"/>
                  </a:lnTo>
                  <a:lnTo>
                    <a:pt x="144" y="189"/>
                  </a:lnTo>
                  <a:lnTo>
                    <a:pt x="143" y="189"/>
                  </a:lnTo>
                  <a:lnTo>
                    <a:pt x="137" y="184"/>
                  </a:lnTo>
                  <a:lnTo>
                    <a:pt x="128" y="181"/>
                  </a:lnTo>
                  <a:lnTo>
                    <a:pt x="124" y="178"/>
                  </a:lnTo>
                  <a:lnTo>
                    <a:pt x="123" y="178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6" y="170"/>
                  </a:lnTo>
                  <a:lnTo>
                    <a:pt x="114" y="169"/>
                  </a:lnTo>
                  <a:lnTo>
                    <a:pt x="112" y="166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1" y="156"/>
                  </a:lnTo>
                  <a:lnTo>
                    <a:pt x="115" y="151"/>
                  </a:lnTo>
                  <a:lnTo>
                    <a:pt x="116" y="147"/>
                  </a:lnTo>
                  <a:lnTo>
                    <a:pt x="116" y="140"/>
                  </a:lnTo>
                  <a:lnTo>
                    <a:pt x="117" y="136"/>
                  </a:lnTo>
                  <a:lnTo>
                    <a:pt x="117" y="132"/>
                  </a:lnTo>
                  <a:lnTo>
                    <a:pt x="119" y="128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9" y="133"/>
                  </a:lnTo>
                  <a:lnTo>
                    <a:pt x="119" y="143"/>
                  </a:lnTo>
                  <a:lnTo>
                    <a:pt x="119" y="143"/>
                  </a:lnTo>
                  <a:lnTo>
                    <a:pt x="123" y="141"/>
                  </a:lnTo>
                  <a:lnTo>
                    <a:pt x="124" y="141"/>
                  </a:lnTo>
                  <a:lnTo>
                    <a:pt x="123" y="139"/>
                  </a:lnTo>
                  <a:lnTo>
                    <a:pt x="123" y="139"/>
                  </a:lnTo>
                  <a:lnTo>
                    <a:pt x="125" y="138"/>
                  </a:lnTo>
                  <a:lnTo>
                    <a:pt x="126" y="138"/>
                  </a:lnTo>
                  <a:lnTo>
                    <a:pt x="127" y="136"/>
                  </a:lnTo>
                  <a:lnTo>
                    <a:pt x="125" y="136"/>
                  </a:lnTo>
                  <a:lnTo>
                    <a:pt x="123" y="133"/>
                  </a:lnTo>
                  <a:lnTo>
                    <a:pt x="123" y="132"/>
                  </a:lnTo>
                  <a:lnTo>
                    <a:pt x="120" y="129"/>
                  </a:lnTo>
                  <a:lnTo>
                    <a:pt x="119" y="124"/>
                  </a:lnTo>
                  <a:lnTo>
                    <a:pt x="118" y="122"/>
                  </a:lnTo>
                  <a:lnTo>
                    <a:pt x="117" y="119"/>
                  </a:lnTo>
                  <a:lnTo>
                    <a:pt x="117" y="118"/>
                  </a:lnTo>
                  <a:lnTo>
                    <a:pt x="113" y="113"/>
                  </a:lnTo>
                  <a:lnTo>
                    <a:pt x="112" y="109"/>
                  </a:lnTo>
                  <a:lnTo>
                    <a:pt x="112" y="108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98" y="106"/>
                  </a:lnTo>
                  <a:lnTo>
                    <a:pt x="97" y="105"/>
                  </a:lnTo>
                  <a:lnTo>
                    <a:pt x="95" y="104"/>
                  </a:lnTo>
                  <a:lnTo>
                    <a:pt x="91" y="102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82" y="100"/>
                  </a:lnTo>
                  <a:lnTo>
                    <a:pt x="79" y="96"/>
                  </a:lnTo>
                  <a:lnTo>
                    <a:pt x="78" y="94"/>
                  </a:lnTo>
                  <a:lnTo>
                    <a:pt x="75" y="92"/>
                  </a:lnTo>
                  <a:lnTo>
                    <a:pt x="72" y="88"/>
                  </a:lnTo>
                  <a:lnTo>
                    <a:pt x="70" y="87"/>
                  </a:lnTo>
                  <a:lnTo>
                    <a:pt x="69" y="85"/>
                  </a:lnTo>
                  <a:lnTo>
                    <a:pt x="65" y="80"/>
                  </a:lnTo>
                  <a:lnTo>
                    <a:pt x="63" y="77"/>
                  </a:lnTo>
                  <a:lnTo>
                    <a:pt x="61" y="73"/>
                  </a:lnTo>
                  <a:lnTo>
                    <a:pt x="59" y="70"/>
                  </a:lnTo>
                  <a:lnTo>
                    <a:pt x="57" y="66"/>
                  </a:lnTo>
                  <a:lnTo>
                    <a:pt x="55" y="62"/>
                  </a:lnTo>
                  <a:lnTo>
                    <a:pt x="53" y="59"/>
                  </a:lnTo>
                  <a:lnTo>
                    <a:pt x="46" y="51"/>
                  </a:lnTo>
                  <a:lnTo>
                    <a:pt x="43" y="48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9" y="48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8" y="50"/>
                  </a:lnTo>
                  <a:lnTo>
                    <a:pt x="36" y="48"/>
                  </a:lnTo>
                  <a:lnTo>
                    <a:pt x="34" y="47"/>
                  </a:lnTo>
                  <a:lnTo>
                    <a:pt x="31" y="46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3" y="43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4" y="36"/>
                  </a:lnTo>
                  <a:lnTo>
                    <a:pt x="13" y="32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4" y="1"/>
                  </a:lnTo>
                  <a:lnTo>
                    <a:pt x="80" y="1"/>
                  </a:lnTo>
                  <a:lnTo>
                    <a:pt x="143" y="2"/>
                  </a:lnTo>
                  <a:lnTo>
                    <a:pt x="232" y="2"/>
                  </a:lnTo>
                  <a:lnTo>
                    <a:pt x="276" y="3"/>
                  </a:lnTo>
                  <a:lnTo>
                    <a:pt x="278" y="3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0" name="Freeform 138"/>
            <p:cNvSpPr>
              <a:spLocks/>
            </p:cNvSpPr>
            <p:nvPr/>
          </p:nvSpPr>
          <p:spPr bwMode="auto">
            <a:xfrm>
              <a:off x="4183064" y="4508501"/>
              <a:ext cx="995363" cy="461963"/>
            </a:xfrm>
            <a:custGeom>
              <a:avLst/>
              <a:gdLst>
                <a:gd name="T0" fmla="*/ 497 w 627"/>
                <a:gd name="T1" fmla="*/ 287 h 291"/>
                <a:gd name="T2" fmla="*/ 400 w 627"/>
                <a:gd name="T3" fmla="*/ 288 h 291"/>
                <a:gd name="T4" fmla="*/ 304 w 627"/>
                <a:gd name="T5" fmla="*/ 289 h 291"/>
                <a:gd name="T6" fmla="*/ 303 w 627"/>
                <a:gd name="T7" fmla="*/ 291 h 291"/>
                <a:gd name="T8" fmla="*/ 230 w 627"/>
                <a:gd name="T9" fmla="*/ 277 h 291"/>
                <a:gd name="T10" fmla="*/ 223 w 627"/>
                <a:gd name="T11" fmla="*/ 273 h 291"/>
                <a:gd name="T12" fmla="*/ 198 w 627"/>
                <a:gd name="T13" fmla="*/ 269 h 291"/>
                <a:gd name="T14" fmla="*/ 183 w 627"/>
                <a:gd name="T15" fmla="*/ 265 h 291"/>
                <a:gd name="T16" fmla="*/ 175 w 627"/>
                <a:gd name="T17" fmla="*/ 258 h 291"/>
                <a:gd name="T18" fmla="*/ 174 w 627"/>
                <a:gd name="T19" fmla="*/ 232 h 291"/>
                <a:gd name="T20" fmla="*/ 171 w 627"/>
                <a:gd name="T21" fmla="*/ 212 h 291"/>
                <a:gd name="T22" fmla="*/ 169 w 627"/>
                <a:gd name="T23" fmla="*/ 208 h 291"/>
                <a:gd name="T24" fmla="*/ 153 w 627"/>
                <a:gd name="T25" fmla="*/ 182 h 291"/>
                <a:gd name="T26" fmla="*/ 127 w 627"/>
                <a:gd name="T27" fmla="*/ 170 h 291"/>
                <a:gd name="T28" fmla="*/ 102 w 627"/>
                <a:gd name="T29" fmla="*/ 158 h 291"/>
                <a:gd name="T30" fmla="*/ 92 w 627"/>
                <a:gd name="T31" fmla="*/ 133 h 291"/>
                <a:gd name="T32" fmla="*/ 74 w 627"/>
                <a:gd name="T33" fmla="*/ 107 h 291"/>
                <a:gd name="T34" fmla="*/ 48 w 627"/>
                <a:gd name="T35" fmla="*/ 100 h 291"/>
                <a:gd name="T36" fmla="*/ 44 w 627"/>
                <a:gd name="T37" fmla="*/ 96 h 291"/>
                <a:gd name="T38" fmla="*/ 40 w 627"/>
                <a:gd name="T39" fmla="*/ 91 h 291"/>
                <a:gd name="T40" fmla="*/ 36 w 627"/>
                <a:gd name="T41" fmla="*/ 84 h 291"/>
                <a:gd name="T42" fmla="*/ 32 w 627"/>
                <a:gd name="T43" fmla="*/ 79 h 291"/>
                <a:gd name="T44" fmla="*/ 27 w 627"/>
                <a:gd name="T45" fmla="*/ 59 h 291"/>
                <a:gd name="T46" fmla="*/ 2 w 627"/>
                <a:gd name="T47" fmla="*/ 54 h 291"/>
                <a:gd name="T48" fmla="*/ 1 w 627"/>
                <a:gd name="T49" fmla="*/ 27 h 291"/>
                <a:gd name="T50" fmla="*/ 0 w 627"/>
                <a:gd name="T51" fmla="*/ 3 h 291"/>
                <a:gd name="T52" fmla="*/ 45 w 627"/>
                <a:gd name="T53" fmla="*/ 3 h 291"/>
                <a:gd name="T54" fmla="*/ 118 w 627"/>
                <a:gd name="T55" fmla="*/ 3 h 291"/>
                <a:gd name="T56" fmla="*/ 161 w 627"/>
                <a:gd name="T57" fmla="*/ 3 h 291"/>
                <a:gd name="T58" fmla="*/ 213 w 627"/>
                <a:gd name="T59" fmla="*/ 3 h 291"/>
                <a:gd name="T60" fmla="*/ 288 w 627"/>
                <a:gd name="T61" fmla="*/ 3 h 291"/>
                <a:gd name="T62" fmla="*/ 519 w 627"/>
                <a:gd name="T63" fmla="*/ 1 h 291"/>
                <a:gd name="T64" fmla="*/ 550 w 627"/>
                <a:gd name="T65" fmla="*/ 1 h 291"/>
                <a:gd name="T66" fmla="*/ 622 w 627"/>
                <a:gd name="T67" fmla="*/ 1 h 291"/>
                <a:gd name="T68" fmla="*/ 622 w 627"/>
                <a:gd name="T69" fmla="*/ 27 h 291"/>
                <a:gd name="T70" fmla="*/ 616 w 627"/>
                <a:gd name="T71" fmla="*/ 37 h 291"/>
                <a:gd name="T72" fmla="*/ 627 w 627"/>
                <a:gd name="T73" fmla="*/ 43 h 291"/>
                <a:gd name="T74" fmla="*/ 624 w 627"/>
                <a:gd name="T75" fmla="*/ 78 h 291"/>
                <a:gd name="T76" fmla="*/ 624 w 627"/>
                <a:gd name="T77" fmla="*/ 81 h 291"/>
                <a:gd name="T78" fmla="*/ 625 w 627"/>
                <a:gd name="T79" fmla="*/ 125 h 291"/>
                <a:gd name="T80" fmla="*/ 625 w 627"/>
                <a:gd name="T81" fmla="*/ 206 h 291"/>
                <a:gd name="T82" fmla="*/ 622 w 627"/>
                <a:gd name="T83" fmla="*/ 229 h 291"/>
                <a:gd name="T84" fmla="*/ 623 w 627"/>
                <a:gd name="T85" fmla="*/ 28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7" h="291">
                  <a:moveTo>
                    <a:pt x="616" y="287"/>
                  </a:moveTo>
                  <a:lnTo>
                    <a:pt x="497" y="287"/>
                  </a:lnTo>
                  <a:lnTo>
                    <a:pt x="444" y="288"/>
                  </a:lnTo>
                  <a:lnTo>
                    <a:pt x="400" y="288"/>
                  </a:lnTo>
                  <a:lnTo>
                    <a:pt x="317" y="289"/>
                  </a:lnTo>
                  <a:lnTo>
                    <a:pt x="304" y="289"/>
                  </a:lnTo>
                  <a:lnTo>
                    <a:pt x="304" y="291"/>
                  </a:lnTo>
                  <a:lnTo>
                    <a:pt x="303" y="291"/>
                  </a:lnTo>
                  <a:lnTo>
                    <a:pt x="231" y="289"/>
                  </a:lnTo>
                  <a:lnTo>
                    <a:pt x="230" y="277"/>
                  </a:lnTo>
                  <a:lnTo>
                    <a:pt x="223" y="277"/>
                  </a:lnTo>
                  <a:lnTo>
                    <a:pt x="223" y="273"/>
                  </a:lnTo>
                  <a:lnTo>
                    <a:pt x="198" y="273"/>
                  </a:lnTo>
                  <a:lnTo>
                    <a:pt x="198" y="269"/>
                  </a:lnTo>
                  <a:lnTo>
                    <a:pt x="197" y="265"/>
                  </a:lnTo>
                  <a:lnTo>
                    <a:pt x="183" y="265"/>
                  </a:lnTo>
                  <a:lnTo>
                    <a:pt x="175" y="265"/>
                  </a:lnTo>
                  <a:lnTo>
                    <a:pt x="175" y="258"/>
                  </a:lnTo>
                  <a:lnTo>
                    <a:pt x="175" y="254"/>
                  </a:lnTo>
                  <a:lnTo>
                    <a:pt x="174" y="232"/>
                  </a:lnTo>
                  <a:lnTo>
                    <a:pt x="174" y="212"/>
                  </a:lnTo>
                  <a:lnTo>
                    <a:pt x="171" y="212"/>
                  </a:lnTo>
                  <a:lnTo>
                    <a:pt x="170" y="208"/>
                  </a:lnTo>
                  <a:lnTo>
                    <a:pt x="169" y="208"/>
                  </a:lnTo>
                  <a:lnTo>
                    <a:pt x="153" y="207"/>
                  </a:lnTo>
                  <a:lnTo>
                    <a:pt x="153" y="182"/>
                  </a:lnTo>
                  <a:lnTo>
                    <a:pt x="127" y="183"/>
                  </a:lnTo>
                  <a:lnTo>
                    <a:pt x="127" y="170"/>
                  </a:lnTo>
                  <a:lnTo>
                    <a:pt x="127" y="158"/>
                  </a:lnTo>
                  <a:lnTo>
                    <a:pt x="102" y="158"/>
                  </a:lnTo>
                  <a:lnTo>
                    <a:pt x="93" y="158"/>
                  </a:lnTo>
                  <a:lnTo>
                    <a:pt x="92" y="133"/>
                  </a:lnTo>
                  <a:lnTo>
                    <a:pt x="77" y="133"/>
                  </a:lnTo>
                  <a:lnTo>
                    <a:pt x="74" y="107"/>
                  </a:lnTo>
                  <a:lnTo>
                    <a:pt x="48" y="107"/>
                  </a:lnTo>
                  <a:lnTo>
                    <a:pt x="48" y="100"/>
                  </a:lnTo>
                  <a:lnTo>
                    <a:pt x="44" y="100"/>
                  </a:lnTo>
                  <a:lnTo>
                    <a:pt x="44" y="96"/>
                  </a:lnTo>
                  <a:lnTo>
                    <a:pt x="40" y="95"/>
                  </a:lnTo>
                  <a:lnTo>
                    <a:pt x="40" y="91"/>
                  </a:lnTo>
                  <a:lnTo>
                    <a:pt x="36" y="91"/>
                  </a:lnTo>
                  <a:lnTo>
                    <a:pt x="36" y="84"/>
                  </a:lnTo>
                  <a:lnTo>
                    <a:pt x="32" y="83"/>
                  </a:lnTo>
                  <a:lnTo>
                    <a:pt x="32" y="79"/>
                  </a:lnTo>
                  <a:lnTo>
                    <a:pt x="28" y="79"/>
                  </a:lnTo>
                  <a:lnTo>
                    <a:pt x="27" y="59"/>
                  </a:lnTo>
                  <a:lnTo>
                    <a:pt x="27" y="54"/>
                  </a:lnTo>
                  <a:lnTo>
                    <a:pt x="2" y="54"/>
                  </a:lnTo>
                  <a:lnTo>
                    <a:pt x="1" y="36"/>
                  </a:lnTo>
                  <a:lnTo>
                    <a:pt x="1" y="27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45" y="3"/>
                  </a:lnTo>
                  <a:lnTo>
                    <a:pt x="91" y="3"/>
                  </a:lnTo>
                  <a:lnTo>
                    <a:pt x="118" y="3"/>
                  </a:lnTo>
                  <a:lnTo>
                    <a:pt x="153" y="3"/>
                  </a:lnTo>
                  <a:lnTo>
                    <a:pt x="161" y="3"/>
                  </a:lnTo>
                  <a:lnTo>
                    <a:pt x="158" y="3"/>
                  </a:lnTo>
                  <a:lnTo>
                    <a:pt x="213" y="3"/>
                  </a:lnTo>
                  <a:lnTo>
                    <a:pt x="271" y="4"/>
                  </a:lnTo>
                  <a:lnTo>
                    <a:pt x="288" y="3"/>
                  </a:lnTo>
                  <a:lnTo>
                    <a:pt x="380" y="2"/>
                  </a:lnTo>
                  <a:lnTo>
                    <a:pt x="519" y="1"/>
                  </a:lnTo>
                  <a:lnTo>
                    <a:pt x="531" y="1"/>
                  </a:lnTo>
                  <a:lnTo>
                    <a:pt x="550" y="1"/>
                  </a:lnTo>
                  <a:lnTo>
                    <a:pt x="551" y="0"/>
                  </a:lnTo>
                  <a:lnTo>
                    <a:pt x="622" y="1"/>
                  </a:lnTo>
                  <a:lnTo>
                    <a:pt x="622" y="22"/>
                  </a:lnTo>
                  <a:lnTo>
                    <a:pt x="622" y="27"/>
                  </a:lnTo>
                  <a:lnTo>
                    <a:pt x="615" y="28"/>
                  </a:lnTo>
                  <a:lnTo>
                    <a:pt x="616" y="37"/>
                  </a:lnTo>
                  <a:lnTo>
                    <a:pt x="626" y="37"/>
                  </a:lnTo>
                  <a:lnTo>
                    <a:pt x="627" y="43"/>
                  </a:lnTo>
                  <a:lnTo>
                    <a:pt x="623" y="43"/>
                  </a:lnTo>
                  <a:lnTo>
                    <a:pt x="624" y="78"/>
                  </a:lnTo>
                  <a:lnTo>
                    <a:pt x="624" y="79"/>
                  </a:lnTo>
                  <a:lnTo>
                    <a:pt x="624" y="81"/>
                  </a:lnTo>
                  <a:lnTo>
                    <a:pt x="625" y="107"/>
                  </a:lnTo>
                  <a:lnTo>
                    <a:pt x="625" y="125"/>
                  </a:lnTo>
                  <a:lnTo>
                    <a:pt x="625" y="205"/>
                  </a:lnTo>
                  <a:lnTo>
                    <a:pt x="625" y="206"/>
                  </a:lnTo>
                  <a:lnTo>
                    <a:pt x="622" y="206"/>
                  </a:lnTo>
                  <a:lnTo>
                    <a:pt x="622" y="229"/>
                  </a:lnTo>
                  <a:lnTo>
                    <a:pt x="622" y="230"/>
                  </a:lnTo>
                  <a:lnTo>
                    <a:pt x="623" y="287"/>
                  </a:lnTo>
                  <a:lnTo>
                    <a:pt x="616" y="287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1" name="Freeform 140"/>
            <p:cNvSpPr>
              <a:spLocks/>
            </p:cNvSpPr>
            <p:nvPr/>
          </p:nvSpPr>
          <p:spPr bwMode="auto">
            <a:xfrm>
              <a:off x="5154614" y="5310188"/>
              <a:ext cx="1262063" cy="303213"/>
            </a:xfrm>
            <a:custGeom>
              <a:avLst/>
              <a:gdLst>
                <a:gd name="T0" fmla="*/ 36 w 795"/>
                <a:gd name="T1" fmla="*/ 94 h 191"/>
                <a:gd name="T2" fmla="*/ 66 w 795"/>
                <a:gd name="T3" fmla="*/ 123 h 191"/>
                <a:gd name="T4" fmla="*/ 79 w 795"/>
                <a:gd name="T5" fmla="*/ 167 h 191"/>
                <a:gd name="T6" fmla="*/ 109 w 795"/>
                <a:gd name="T7" fmla="*/ 186 h 191"/>
                <a:gd name="T8" fmla="*/ 160 w 795"/>
                <a:gd name="T9" fmla="*/ 191 h 191"/>
                <a:gd name="T10" fmla="*/ 289 w 795"/>
                <a:gd name="T11" fmla="*/ 191 h 191"/>
                <a:gd name="T12" fmla="*/ 527 w 795"/>
                <a:gd name="T13" fmla="*/ 191 h 191"/>
                <a:gd name="T14" fmla="*/ 745 w 795"/>
                <a:gd name="T15" fmla="*/ 190 h 191"/>
                <a:gd name="T16" fmla="*/ 746 w 795"/>
                <a:gd name="T17" fmla="*/ 186 h 191"/>
                <a:gd name="T18" fmla="*/ 746 w 795"/>
                <a:gd name="T19" fmla="*/ 182 h 191"/>
                <a:gd name="T20" fmla="*/ 753 w 795"/>
                <a:gd name="T21" fmla="*/ 174 h 191"/>
                <a:gd name="T22" fmla="*/ 754 w 795"/>
                <a:gd name="T23" fmla="*/ 170 h 191"/>
                <a:gd name="T24" fmla="*/ 767 w 795"/>
                <a:gd name="T25" fmla="*/ 154 h 191"/>
                <a:gd name="T26" fmla="*/ 770 w 795"/>
                <a:gd name="T27" fmla="*/ 149 h 191"/>
                <a:gd name="T28" fmla="*/ 768 w 795"/>
                <a:gd name="T29" fmla="*/ 141 h 191"/>
                <a:gd name="T30" fmla="*/ 770 w 795"/>
                <a:gd name="T31" fmla="*/ 135 h 191"/>
                <a:gd name="T32" fmla="*/ 771 w 795"/>
                <a:gd name="T33" fmla="*/ 131 h 191"/>
                <a:gd name="T34" fmla="*/ 771 w 795"/>
                <a:gd name="T35" fmla="*/ 123 h 191"/>
                <a:gd name="T36" fmla="*/ 769 w 795"/>
                <a:gd name="T37" fmla="*/ 116 h 191"/>
                <a:gd name="T38" fmla="*/ 775 w 795"/>
                <a:gd name="T39" fmla="*/ 110 h 191"/>
                <a:gd name="T40" fmla="*/ 778 w 795"/>
                <a:gd name="T41" fmla="*/ 106 h 191"/>
                <a:gd name="T42" fmla="*/ 775 w 795"/>
                <a:gd name="T43" fmla="*/ 99 h 191"/>
                <a:gd name="T44" fmla="*/ 776 w 795"/>
                <a:gd name="T45" fmla="*/ 87 h 191"/>
                <a:gd name="T46" fmla="*/ 772 w 795"/>
                <a:gd name="T47" fmla="*/ 73 h 191"/>
                <a:gd name="T48" fmla="*/ 775 w 795"/>
                <a:gd name="T49" fmla="*/ 68 h 191"/>
                <a:gd name="T50" fmla="*/ 772 w 795"/>
                <a:gd name="T51" fmla="*/ 63 h 191"/>
                <a:gd name="T52" fmla="*/ 776 w 795"/>
                <a:gd name="T53" fmla="*/ 56 h 191"/>
                <a:gd name="T54" fmla="*/ 776 w 795"/>
                <a:gd name="T55" fmla="*/ 52 h 191"/>
                <a:gd name="T56" fmla="*/ 775 w 795"/>
                <a:gd name="T57" fmla="*/ 47 h 191"/>
                <a:gd name="T58" fmla="*/ 776 w 795"/>
                <a:gd name="T59" fmla="*/ 43 h 191"/>
                <a:gd name="T60" fmla="*/ 771 w 795"/>
                <a:gd name="T61" fmla="*/ 35 h 191"/>
                <a:gd name="T62" fmla="*/ 783 w 795"/>
                <a:gd name="T63" fmla="*/ 23 h 191"/>
                <a:gd name="T64" fmla="*/ 789 w 795"/>
                <a:gd name="T65" fmla="*/ 17 h 191"/>
                <a:gd name="T66" fmla="*/ 795 w 795"/>
                <a:gd name="T67" fmla="*/ 8 h 191"/>
                <a:gd name="T68" fmla="*/ 777 w 795"/>
                <a:gd name="T69" fmla="*/ 1 h 191"/>
                <a:gd name="T70" fmla="*/ 561 w 795"/>
                <a:gd name="T71" fmla="*/ 12 h 191"/>
                <a:gd name="T72" fmla="*/ 274 w 795"/>
                <a:gd name="T73" fmla="*/ 13 h 191"/>
                <a:gd name="T74" fmla="*/ 186 w 795"/>
                <a:gd name="T75" fmla="*/ 21 h 191"/>
                <a:gd name="T76" fmla="*/ 112 w 795"/>
                <a:gd name="T77" fmla="*/ 21 h 191"/>
                <a:gd name="T78" fmla="*/ 76 w 795"/>
                <a:gd name="T79" fmla="*/ 13 h 191"/>
                <a:gd name="T80" fmla="*/ 31 w 795"/>
                <a:gd name="T81" fmla="*/ 26 h 191"/>
                <a:gd name="T82" fmla="*/ 18 w 795"/>
                <a:gd name="T83" fmla="*/ 44 h 191"/>
                <a:gd name="T84" fmla="*/ 0 w 795"/>
                <a:gd name="T85" fmla="*/ 5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5" h="191">
                  <a:moveTo>
                    <a:pt x="2" y="58"/>
                  </a:moveTo>
                  <a:lnTo>
                    <a:pt x="28" y="92"/>
                  </a:lnTo>
                  <a:lnTo>
                    <a:pt x="36" y="94"/>
                  </a:lnTo>
                  <a:lnTo>
                    <a:pt x="37" y="108"/>
                  </a:lnTo>
                  <a:lnTo>
                    <a:pt x="50" y="109"/>
                  </a:lnTo>
                  <a:lnTo>
                    <a:pt x="66" y="123"/>
                  </a:lnTo>
                  <a:lnTo>
                    <a:pt x="42" y="159"/>
                  </a:lnTo>
                  <a:lnTo>
                    <a:pt x="43" y="167"/>
                  </a:lnTo>
                  <a:lnTo>
                    <a:pt x="79" y="167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109" y="186"/>
                  </a:lnTo>
                  <a:lnTo>
                    <a:pt x="109" y="189"/>
                  </a:lnTo>
                  <a:lnTo>
                    <a:pt x="160" y="189"/>
                  </a:lnTo>
                  <a:lnTo>
                    <a:pt x="160" y="191"/>
                  </a:lnTo>
                  <a:lnTo>
                    <a:pt x="164" y="191"/>
                  </a:lnTo>
                  <a:lnTo>
                    <a:pt x="209" y="191"/>
                  </a:lnTo>
                  <a:lnTo>
                    <a:pt x="289" y="191"/>
                  </a:lnTo>
                  <a:lnTo>
                    <a:pt x="330" y="191"/>
                  </a:lnTo>
                  <a:lnTo>
                    <a:pt x="391" y="191"/>
                  </a:lnTo>
                  <a:lnTo>
                    <a:pt x="527" y="191"/>
                  </a:lnTo>
                  <a:lnTo>
                    <a:pt x="640" y="190"/>
                  </a:lnTo>
                  <a:lnTo>
                    <a:pt x="745" y="190"/>
                  </a:lnTo>
                  <a:lnTo>
                    <a:pt x="745" y="190"/>
                  </a:lnTo>
                  <a:lnTo>
                    <a:pt x="746" y="189"/>
                  </a:lnTo>
                  <a:lnTo>
                    <a:pt x="745" y="187"/>
                  </a:lnTo>
                  <a:lnTo>
                    <a:pt x="746" y="186"/>
                  </a:lnTo>
                  <a:lnTo>
                    <a:pt x="746" y="185"/>
                  </a:lnTo>
                  <a:lnTo>
                    <a:pt x="746" y="183"/>
                  </a:lnTo>
                  <a:lnTo>
                    <a:pt x="746" y="182"/>
                  </a:lnTo>
                  <a:lnTo>
                    <a:pt x="747" y="180"/>
                  </a:lnTo>
                  <a:lnTo>
                    <a:pt x="751" y="175"/>
                  </a:lnTo>
                  <a:lnTo>
                    <a:pt x="753" y="174"/>
                  </a:lnTo>
                  <a:lnTo>
                    <a:pt x="754" y="172"/>
                  </a:lnTo>
                  <a:lnTo>
                    <a:pt x="754" y="171"/>
                  </a:lnTo>
                  <a:lnTo>
                    <a:pt x="754" y="170"/>
                  </a:lnTo>
                  <a:lnTo>
                    <a:pt x="756" y="167"/>
                  </a:lnTo>
                  <a:lnTo>
                    <a:pt x="763" y="159"/>
                  </a:lnTo>
                  <a:lnTo>
                    <a:pt x="767" y="154"/>
                  </a:lnTo>
                  <a:lnTo>
                    <a:pt x="768" y="153"/>
                  </a:lnTo>
                  <a:lnTo>
                    <a:pt x="770" y="151"/>
                  </a:lnTo>
                  <a:lnTo>
                    <a:pt x="770" y="149"/>
                  </a:lnTo>
                  <a:lnTo>
                    <a:pt x="768" y="146"/>
                  </a:lnTo>
                  <a:lnTo>
                    <a:pt x="767" y="145"/>
                  </a:lnTo>
                  <a:lnTo>
                    <a:pt x="768" y="141"/>
                  </a:lnTo>
                  <a:lnTo>
                    <a:pt x="768" y="140"/>
                  </a:lnTo>
                  <a:lnTo>
                    <a:pt x="769" y="138"/>
                  </a:lnTo>
                  <a:lnTo>
                    <a:pt x="770" y="135"/>
                  </a:lnTo>
                  <a:lnTo>
                    <a:pt x="771" y="134"/>
                  </a:lnTo>
                  <a:lnTo>
                    <a:pt x="771" y="132"/>
                  </a:lnTo>
                  <a:lnTo>
                    <a:pt x="771" y="131"/>
                  </a:lnTo>
                  <a:lnTo>
                    <a:pt x="771" y="129"/>
                  </a:lnTo>
                  <a:lnTo>
                    <a:pt x="771" y="126"/>
                  </a:lnTo>
                  <a:lnTo>
                    <a:pt x="771" y="123"/>
                  </a:lnTo>
                  <a:lnTo>
                    <a:pt x="771" y="120"/>
                  </a:lnTo>
                  <a:lnTo>
                    <a:pt x="771" y="118"/>
                  </a:lnTo>
                  <a:lnTo>
                    <a:pt x="769" y="116"/>
                  </a:lnTo>
                  <a:lnTo>
                    <a:pt x="769" y="114"/>
                  </a:lnTo>
                  <a:lnTo>
                    <a:pt x="772" y="111"/>
                  </a:lnTo>
                  <a:lnTo>
                    <a:pt x="775" y="110"/>
                  </a:lnTo>
                  <a:lnTo>
                    <a:pt x="777" y="109"/>
                  </a:lnTo>
                  <a:lnTo>
                    <a:pt x="778" y="108"/>
                  </a:lnTo>
                  <a:lnTo>
                    <a:pt x="778" y="106"/>
                  </a:lnTo>
                  <a:lnTo>
                    <a:pt x="778" y="102"/>
                  </a:lnTo>
                  <a:lnTo>
                    <a:pt x="777" y="101"/>
                  </a:lnTo>
                  <a:lnTo>
                    <a:pt x="775" y="99"/>
                  </a:lnTo>
                  <a:lnTo>
                    <a:pt x="775" y="97"/>
                  </a:lnTo>
                  <a:lnTo>
                    <a:pt x="776" y="94"/>
                  </a:lnTo>
                  <a:lnTo>
                    <a:pt x="776" y="87"/>
                  </a:lnTo>
                  <a:lnTo>
                    <a:pt x="776" y="84"/>
                  </a:lnTo>
                  <a:lnTo>
                    <a:pt x="772" y="75"/>
                  </a:lnTo>
                  <a:lnTo>
                    <a:pt x="772" y="73"/>
                  </a:lnTo>
                  <a:lnTo>
                    <a:pt x="772" y="72"/>
                  </a:lnTo>
                  <a:lnTo>
                    <a:pt x="773" y="71"/>
                  </a:lnTo>
                  <a:lnTo>
                    <a:pt x="775" y="68"/>
                  </a:lnTo>
                  <a:lnTo>
                    <a:pt x="774" y="67"/>
                  </a:lnTo>
                  <a:lnTo>
                    <a:pt x="773" y="64"/>
                  </a:lnTo>
                  <a:lnTo>
                    <a:pt x="772" y="63"/>
                  </a:lnTo>
                  <a:lnTo>
                    <a:pt x="772" y="61"/>
                  </a:lnTo>
                  <a:lnTo>
                    <a:pt x="775" y="59"/>
                  </a:lnTo>
                  <a:lnTo>
                    <a:pt x="776" y="56"/>
                  </a:lnTo>
                  <a:lnTo>
                    <a:pt x="777" y="54"/>
                  </a:lnTo>
                  <a:lnTo>
                    <a:pt x="777" y="53"/>
                  </a:lnTo>
                  <a:lnTo>
                    <a:pt x="776" y="52"/>
                  </a:lnTo>
                  <a:lnTo>
                    <a:pt x="775" y="50"/>
                  </a:lnTo>
                  <a:lnTo>
                    <a:pt x="775" y="49"/>
                  </a:lnTo>
                  <a:lnTo>
                    <a:pt x="775" y="47"/>
                  </a:lnTo>
                  <a:lnTo>
                    <a:pt x="777" y="46"/>
                  </a:lnTo>
                  <a:lnTo>
                    <a:pt x="777" y="45"/>
                  </a:lnTo>
                  <a:lnTo>
                    <a:pt x="776" y="43"/>
                  </a:lnTo>
                  <a:lnTo>
                    <a:pt x="772" y="39"/>
                  </a:lnTo>
                  <a:lnTo>
                    <a:pt x="771" y="38"/>
                  </a:lnTo>
                  <a:lnTo>
                    <a:pt x="771" y="35"/>
                  </a:lnTo>
                  <a:lnTo>
                    <a:pt x="772" y="34"/>
                  </a:lnTo>
                  <a:lnTo>
                    <a:pt x="780" y="28"/>
                  </a:lnTo>
                  <a:lnTo>
                    <a:pt x="783" y="23"/>
                  </a:lnTo>
                  <a:lnTo>
                    <a:pt x="787" y="21"/>
                  </a:lnTo>
                  <a:lnTo>
                    <a:pt x="787" y="20"/>
                  </a:lnTo>
                  <a:lnTo>
                    <a:pt x="789" y="17"/>
                  </a:lnTo>
                  <a:lnTo>
                    <a:pt x="793" y="15"/>
                  </a:lnTo>
                  <a:lnTo>
                    <a:pt x="795" y="12"/>
                  </a:lnTo>
                  <a:lnTo>
                    <a:pt x="795" y="8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77" y="1"/>
                  </a:lnTo>
                  <a:lnTo>
                    <a:pt x="580" y="0"/>
                  </a:lnTo>
                  <a:lnTo>
                    <a:pt x="580" y="12"/>
                  </a:lnTo>
                  <a:lnTo>
                    <a:pt x="561" y="12"/>
                  </a:lnTo>
                  <a:lnTo>
                    <a:pt x="420" y="13"/>
                  </a:lnTo>
                  <a:lnTo>
                    <a:pt x="348" y="13"/>
                  </a:lnTo>
                  <a:lnTo>
                    <a:pt x="274" y="13"/>
                  </a:lnTo>
                  <a:lnTo>
                    <a:pt x="185" y="13"/>
                  </a:lnTo>
                  <a:lnTo>
                    <a:pt x="186" y="15"/>
                  </a:lnTo>
                  <a:lnTo>
                    <a:pt x="186" y="21"/>
                  </a:lnTo>
                  <a:lnTo>
                    <a:pt x="184" y="21"/>
                  </a:lnTo>
                  <a:lnTo>
                    <a:pt x="114" y="21"/>
                  </a:lnTo>
                  <a:lnTo>
                    <a:pt x="112" y="21"/>
                  </a:lnTo>
                  <a:lnTo>
                    <a:pt x="112" y="18"/>
                  </a:lnTo>
                  <a:lnTo>
                    <a:pt x="76" y="17"/>
                  </a:lnTo>
                  <a:lnTo>
                    <a:pt x="76" y="13"/>
                  </a:lnTo>
                  <a:lnTo>
                    <a:pt x="31" y="13"/>
                  </a:lnTo>
                  <a:lnTo>
                    <a:pt x="32" y="17"/>
                  </a:lnTo>
                  <a:lnTo>
                    <a:pt x="31" y="26"/>
                  </a:lnTo>
                  <a:lnTo>
                    <a:pt x="19" y="31"/>
                  </a:lnTo>
                  <a:lnTo>
                    <a:pt x="19" y="39"/>
                  </a:lnTo>
                  <a:lnTo>
                    <a:pt x="18" y="44"/>
                  </a:lnTo>
                  <a:lnTo>
                    <a:pt x="7" y="45"/>
                  </a:lnTo>
                  <a:lnTo>
                    <a:pt x="7" y="50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2" y="58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2" name="Freeform 142"/>
            <p:cNvSpPr>
              <a:spLocks/>
            </p:cNvSpPr>
            <p:nvPr/>
          </p:nvSpPr>
          <p:spPr bwMode="auto">
            <a:xfrm>
              <a:off x="5187951" y="5575301"/>
              <a:ext cx="588963" cy="452438"/>
            </a:xfrm>
            <a:custGeom>
              <a:avLst/>
              <a:gdLst>
                <a:gd name="T0" fmla="*/ 4 w 371"/>
                <a:gd name="T1" fmla="*/ 14 h 285"/>
                <a:gd name="T2" fmla="*/ 21 w 371"/>
                <a:gd name="T3" fmla="*/ 5 h 285"/>
                <a:gd name="T4" fmla="*/ 56 w 371"/>
                <a:gd name="T5" fmla="*/ 5 h 285"/>
                <a:gd name="T6" fmla="*/ 88 w 371"/>
                <a:gd name="T7" fmla="*/ 22 h 285"/>
                <a:gd name="T8" fmla="*/ 143 w 371"/>
                <a:gd name="T9" fmla="*/ 24 h 285"/>
                <a:gd name="T10" fmla="*/ 309 w 371"/>
                <a:gd name="T11" fmla="*/ 24 h 285"/>
                <a:gd name="T12" fmla="*/ 371 w 371"/>
                <a:gd name="T13" fmla="*/ 127 h 285"/>
                <a:gd name="T14" fmla="*/ 365 w 371"/>
                <a:gd name="T15" fmla="*/ 227 h 285"/>
                <a:gd name="T16" fmla="*/ 252 w 371"/>
                <a:gd name="T17" fmla="*/ 271 h 285"/>
                <a:gd name="T18" fmla="*/ 115 w 371"/>
                <a:gd name="T19" fmla="*/ 285 h 285"/>
                <a:gd name="T20" fmla="*/ 112 w 371"/>
                <a:gd name="T21" fmla="*/ 274 h 285"/>
                <a:gd name="T22" fmla="*/ 109 w 371"/>
                <a:gd name="T23" fmla="*/ 255 h 285"/>
                <a:gd name="T24" fmla="*/ 98 w 371"/>
                <a:gd name="T25" fmla="*/ 241 h 285"/>
                <a:gd name="T26" fmla="*/ 91 w 371"/>
                <a:gd name="T27" fmla="*/ 240 h 285"/>
                <a:gd name="T28" fmla="*/ 91 w 371"/>
                <a:gd name="T29" fmla="*/ 235 h 285"/>
                <a:gd name="T30" fmla="*/ 100 w 371"/>
                <a:gd name="T31" fmla="*/ 234 h 285"/>
                <a:gd name="T32" fmla="*/ 110 w 371"/>
                <a:gd name="T33" fmla="*/ 246 h 285"/>
                <a:gd name="T34" fmla="*/ 115 w 371"/>
                <a:gd name="T35" fmla="*/ 255 h 285"/>
                <a:gd name="T36" fmla="*/ 116 w 371"/>
                <a:gd name="T37" fmla="*/ 260 h 285"/>
                <a:gd name="T38" fmla="*/ 120 w 371"/>
                <a:gd name="T39" fmla="*/ 267 h 285"/>
                <a:gd name="T40" fmla="*/ 120 w 371"/>
                <a:gd name="T41" fmla="*/ 258 h 285"/>
                <a:gd name="T42" fmla="*/ 118 w 371"/>
                <a:gd name="T43" fmla="*/ 252 h 285"/>
                <a:gd name="T44" fmla="*/ 117 w 371"/>
                <a:gd name="T45" fmla="*/ 245 h 285"/>
                <a:gd name="T46" fmla="*/ 105 w 371"/>
                <a:gd name="T47" fmla="*/ 235 h 285"/>
                <a:gd name="T48" fmla="*/ 100 w 371"/>
                <a:gd name="T49" fmla="*/ 230 h 285"/>
                <a:gd name="T50" fmla="*/ 98 w 371"/>
                <a:gd name="T51" fmla="*/ 226 h 285"/>
                <a:gd name="T52" fmla="*/ 92 w 371"/>
                <a:gd name="T53" fmla="*/ 229 h 285"/>
                <a:gd name="T54" fmla="*/ 89 w 371"/>
                <a:gd name="T55" fmla="*/ 242 h 285"/>
                <a:gd name="T56" fmla="*/ 88 w 371"/>
                <a:gd name="T57" fmla="*/ 246 h 285"/>
                <a:gd name="T58" fmla="*/ 85 w 371"/>
                <a:gd name="T59" fmla="*/ 240 h 285"/>
                <a:gd name="T60" fmla="*/ 86 w 371"/>
                <a:gd name="T61" fmla="*/ 220 h 285"/>
                <a:gd name="T62" fmla="*/ 88 w 371"/>
                <a:gd name="T63" fmla="*/ 216 h 285"/>
                <a:gd name="T64" fmla="*/ 91 w 371"/>
                <a:gd name="T65" fmla="*/ 212 h 285"/>
                <a:gd name="T66" fmla="*/ 90 w 371"/>
                <a:gd name="T67" fmla="*/ 210 h 285"/>
                <a:gd name="T68" fmla="*/ 87 w 371"/>
                <a:gd name="T69" fmla="*/ 212 h 285"/>
                <a:gd name="T70" fmla="*/ 85 w 371"/>
                <a:gd name="T71" fmla="*/ 214 h 285"/>
                <a:gd name="T72" fmla="*/ 84 w 371"/>
                <a:gd name="T73" fmla="*/ 217 h 285"/>
                <a:gd name="T74" fmla="*/ 79 w 371"/>
                <a:gd name="T75" fmla="*/ 201 h 285"/>
                <a:gd name="T76" fmla="*/ 76 w 371"/>
                <a:gd name="T77" fmla="*/ 192 h 285"/>
                <a:gd name="T78" fmla="*/ 81 w 371"/>
                <a:gd name="T79" fmla="*/ 192 h 285"/>
                <a:gd name="T80" fmla="*/ 84 w 371"/>
                <a:gd name="T81" fmla="*/ 188 h 285"/>
                <a:gd name="T82" fmla="*/ 80 w 371"/>
                <a:gd name="T83" fmla="*/ 162 h 285"/>
                <a:gd name="T84" fmla="*/ 77 w 371"/>
                <a:gd name="T85" fmla="*/ 148 h 285"/>
                <a:gd name="T86" fmla="*/ 71 w 371"/>
                <a:gd name="T87" fmla="*/ 134 h 285"/>
                <a:gd name="T88" fmla="*/ 69 w 371"/>
                <a:gd name="T89" fmla="*/ 124 h 285"/>
                <a:gd name="T90" fmla="*/ 62 w 371"/>
                <a:gd name="T91" fmla="*/ 108 h 285"/>
                <a:gd name="T92" fmla="*/ 52 w 371"/>
                <a:gd name="T93" fmla="*/ 94 h 285"/>
                <a:gd name="T94" fmla="*/ 45 w 371"/>
                <a:gd name="T95" fmla="*/ 81 h 285"/>
                <a:gd name="T96" fmla="*/ 31 w 371"/>
                <a:gd name="T97" fmla="*/ 63 h 285"/>
                <a:gd name="T98" fmla="*/ 10 w 371"/>
                <a:gd name="T99" fmla="*/ 42 h 285"/>
                <a:gd name="T100" fmla="*/ 0 w 371"/>
                <a:gd name="T101" fmla="*/ 3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1" h="285">
                  <a:moveTo>
                    <a:pt x="0" y="33"/>
                  </a:moveTo>
                  <a:lnTo>
                    <a:pt x="0" y="33"/>
                  </a:lnTo>
                  <a:lnTo>
                    <a:pt x="4" y="14"/>
                  </a:lnTo>
                  <a:lnTo>
                    <a:pt x="17" y="12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2" y="0"/>
                  </a:lnTo>
                  <a:lnTo>
                    <a:pt x="58" y="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88" y="19"/>
                  </a:lnTo>
                  <a:lnTo>
                    <a:pt x="88" y="22"/>
                  </a:lnTo>
                  <a:lnTo>
                    <a:pt x="139" y="22"/>
                  </a:lnTo>
                  <a:lnTo>
                    <a:pt x="139" y="24"/>
                  </a:lnTo>
                  <a:lnTo>
                    <a:pt x="143" y="24"/>
                  </a:lnTo>
                  <a:lnTo>
                    <a:pt x="188" y="24"/>
                  </a:lnTo>
                  <a:lnTo>
                    <a:pt x="268" y="24"/>
                  </a:lnTo>
                  <a:lnTo>
                    <a:pt x="309" y="24"/>
                  </a:lnTo>
                  <a:lnTo>
                    <a:pt x="370" y="24"/>
                  </a:lnTo>
                  <a:lnTo>
                    <a:pt x="371" y="126"/>
                  </a:lnTo>
                  <a:lnTo>
                    <a:pt x="371" y="127"/>
                  </a:lnTo>
                  <a:lnTo>
                    <a:pt x="365" y="127"/>
                  </a:lnTo>
                  <a:lnTo>
                    <a:pt x="365" y="218"/>
                  </a:lnTo>
                  <a:lnTo>
                    <a:pt x="365" y="227"/>
                  </a:lnTo>
                  <a:lnTo>
                    <a:pt x="365" y="235"/>
                  </a:lnTo>
                  <a:lnTo>
                    <a:pt x="365" y="260"/>
                  </a:lnTo>
                  <a:lnTo>
                    <a:pt x="252" y="271"/>
                  </a:lnTo>
                  <a:lnTo>
                    <a:pt x="146" y="282"/>
                  </a:lnTo>
                  <a:lnTo>
                    <a:pt x="118" y="285"/>
                  </a:lnTo>
                  <a:lnTo>
                    <a:pt x="115" y="285"/>
                  </a:lnTo>
                  <a:lnTo>
                    <a:pt x="114" y="279"/>
                  </a:lnTo>
                  <a:lnTo>
                    <a:pt x="113" y="277"/>
                  </a:lnTo>
                  <a:lnTo>
                    <a:pt x="112" y="274"/>
                  </a:lnTo>
                  <a:lnTo>
                    <a:pt x="112" y="264"/>
                  </a:lnTo>
                  <a:lnTo>
                    <a:pt x="112" y="262"/>
                  </a:lnTo>
                  <a:lnTo>
                    <a:pt x="109" y="255"/>
                  </a:lnTo>
                  <a:lnTo>
                    <a:pt x="101" y="245"/>
                  </a:lnTo>
                  <a:lnTo>
                    <a:pt x="99" y="242"/>
                  </a:lnTo>
                  <a:lnTo>
                    <a:pt x="98" y="241"/>
                  </a:lnTo>
                  <a:lnTo>
                    <a:pt x="96" y="241"/>
                  </a:lnTo>
                  <a:lnTo>
                    <a:pt x="92" y="240"/>
                  </a:lnTo>
                  <a:lnTo>
                    <a:pt x="91" y="240"/>
                  </a:lnTo>
                  <a:lnTo>
                    <a:pt x="90" y="238"/>
                  </a:lnTo>
                  <a:lnTo>
                    <a:pt x="90" y="237"/>
                  </a:lnTo>
                  <a:lnTo>
                    <a:pt x="91" y="235"/>
                  </a:lnTo>
                  <a:lnTo>
                    <a:pt x="94" y="233"/>
                  </a:lnTo>
                  <a:lnTo>
                    <a:pt x="97" y="231"/>
                  </a:lnTo>
                  <a:lnTo>
                    <a:pt x="100" y="234"/>
                  </a:lnTo>
                  <a:lnTo>
                    <a:pt x="103" y="236"/>
                  </a:lnTo>
                  <a:lnTo>
                    <a:pt x="106" y="239"/>
                  </a:lnTo>
                  <a:lnTo>
                    <a:pt x="110" y="246"/>
                  </a:lnTo>
                  <a:lnTo>
                    <a:pt x="110" y="248"/>
                  </a:lnTo>
                  <a:lnTo>
                    <a:pt x="112" y="252"/>
                  </a:lnTo>
                  <a:lnTo>
                    <a:pt x="115" y="255"/>
                  </a:lnTo>
                  <a:lnTo>
                    <a:pt x="116" y="257"/>
                  </a:lnTo>
                  <a:lnTo>
                    <a:pt x="116" y="259"/>
                  </a:lnTo>
                  <a:lnTo>
                    <a:pt x="116" y="260"/>
                  </a:lnTo>
                  <a:lnTo>
                    <a:pt x="117" y="265"/>
                  </a:lnTo>
                  <a:lnTo>
                    <a:pt x="118" y="267"/>
                  </a:lnTo>
                  <a:lnTo>
                    <a:pt x="120" y="267"/>
                  </a:lnTo>
                  <a:lnTo>
                    <a:pt x="121" y="266"/>
                  </a:lnTo>
                  <a:lnTo>
                    <a:pt x="121" y="264"/>
                  </a:lnTo>
                  <a:lnTo>
                    <a:pt x="120" y="258"/>
                  </a:lnTo>
                  <a:lnTo>
                    <a:pt x="119" y="256"/>
                  </a:lnTo>
                  <a:lnTo>
                    <a:pt x="118" y="253"/>
                  </a:lnTo>
                  <a:lnTo>
                    <a:pt x="118" y="252"/>
                  </a:lnTo>
                  <a:lnTo>
                    <a:pt x="118" y="251"/>
                  </a:lnTo>
                  <a:lnTo>
                    <a:pt x="117" y="246"/>
                  </a:lnTo>
                  <a:lnTo>
                    <a:pt x="117" y="245"/>
                  </a:lnTo>
                  <a:lnTo>
                    <a:pt x="116" y="243"/>
                  </a:lnTo>
                  <a:lnTo>
                    <a:pt x="110" y="238"/>
                  </a:lnTo>
                  <a:lnTo>
                    <a:pt x="105" y="235"/>
                  </a:lnTo>
                  <a:lnTo>
                    <a:pt x="103" y="233"/>
                  </a:lnTo>
                  <a:lnTo>
                    <a:pt x="102" y="230"/>
                  </a:lnTo>
                  <a:lnTo>
                    <a:pt x="100" y="230"/>
                  </a:lnTo>
                  <a:lnTo>
                    <a:pt x="99" y="229"/>
                  </a:lnTo>
                  <a:lnTo>
                    <a:pt x="98" y="227"/>
                  </a:lnTo>
                  <a:lnTo>
                    <a:pt x="98" y="226"/>
                  </a:lnTo>
                  <a:lnTo>
                    <a:pt x="96" y="226"/>
                  </a:lnTo>
                  <a:lnTo>
                    <a:pt x="95" y="227"/>
                  </a:lnTo>
                  <a:lnTo>
                    <a:pt x="92" y="229"/>
                  </a:lnTo>
                  <a:lnTo>
                    <a:pt x="89" y="233"/>
                  </a:lnTo>
                  <a:lnTo>
                    <a:pt x="88" y="237"/>
                  </a:lnTo>
                  <a:lnTo>
                    <a:pt x="89" y="242"/>
                  </a:lnTo>
                  <a:lnTo>
                    <a:pt x="89" y="245"/>
                  </a:lnTo>
                  <a:lnTo>
                    <a:pt x="89" y="246"/>
                  </a:lnTo>
                  <a:lnTo>
                    <a:pt x="88" y="246"/>
                  </a:lnTo>
                  <a:lnTo>
                    <a:pt x="86" y="244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4" y="226"/>
                  </a:lnTo>
                  <a:lnTo>
                    <a:pt x="84" y="222"/>
                  </a:lnTo>
                  <a:lnTo>
                    <a:pt x="86" y="220"/>
                  </a:lnTo>
                  <a:lnTo>
                    <a:pt x="87" y="219"/>
                  </a:lnTo>
                  <a:lnTo>
                    <a:pt x="87" y="218"/>
                  </a:lnTo>
                  <a:lnTo>
                    <a:pt x="88" y="216"/>
                  </a:lnTo>
                  <a:lnTo>
                    <a:pt x="90" y="215"/>
                  </a:lnTo>
                  <a:lnTo>
                    <a:pt x="91" y="214"/>
                  </a:lnTo>
                  <a:lnTo>
                    <a:pt x="91" y="212"/>
                  </a:lnTo>
                  <a:lnTo>
                    <a:pt x="91" y="210"/>
                  </a:lnTo>
                  <a:lnTo>
                    <a:pt x="91" y="209"/>
                  </a:lnTo>
                  <a:lnTo>
                    <a:pt x="90" y="210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87" y="212"/>
                  </a:lnTo>
                  <a:lnTo>
                    <a:pt x="87" y="209"/>
                  </a:lnTo>
                  <a:lnTo>
                    <a:pt x="85" y="209"/>
                  </a:lnTo>
                  <a:lnTo>
                    <a:pt x="85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4" y="217"/>
                  </a:lnTo>
                  <a:lnTo>
                    <a:pt x="84" y="216"/>
                  </a:lnTo>
                  <a:lnTo>
                    <a:pt x="82" y="208"/>
                  </a:lnTo>
                  <a:lnTo>
                    <a:pt x="79" y="201"/>
                  </a:lnTo>
                  <a:lnTo>
                    <a:pt x="77" y="198"/>
                  </a:lnTo>
                  <a:lnTo>
                    <a:pt x="76" y="194"/>
                  </a:lnTo>
                  <a:lnTo>
                    <a:pt x="76" y="192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1" y="192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3" y="178"/>
                  </a:lnTo>
                  <a:lnTo>
                    <a:pt x="82" y="172"/>
                  </a:lnTo>
                  <a:lnTo>
                    <a:pt x="80" y="162"/>
                  </a:lnTo>
                  <a:lnTo>
                    <a:pt x="78" y="157"/>
                  </a:lnTo>
                  <a:lnTo>
                    <a:pt x="77" y="152"/>
                  </a:lnTo>
                  <a:lnTo>
                    <a:pt x="77" y="148"/>
                  </a:lnTo>
                  <a:lnTo>
                    <a:pt x="76" y="145"/>
                  </a:lnTo>
                  <a:lnTo>
                    <a:pt x="74" y="140"/>
                  </a:lnTo>
                  <a:lnTo>
                    <a:pt x="71" y="134"/>
                  </a:lnTo>
                  <a:lnTo>
                    <a:pt x="71" y="131"/>
                  </a:lnTo>
                  <a:lnTo>
                    <a:pt x="70" y="127"/>
                  </a:lnTo>
                  <a:lnTo>
                    <a:pt x="69" y="124"/>
                  </a:lnTo>
                  <a:lnTo>
                    <a:pt x="66" y="116"/>
                  </a:lnTo>
                  <a:lnTo>
                    <a:pt x="65" y="115"/>
                  </a:lnTo>
                  <a:lnTo>
                    <a:pt x="62" y="108"/>
                  </a:lnTo>
                  <a:lnTo>
                    <a:pt x="58" y="102"/>
                  </a:lnTo>
                  <a:lnTo>
                    <a:pt x="55" y="98"/>
                  </a:lnTo>
                  <a:lnTo>
                    <a:pt x="52" y="94"/>
                  </a:lnTo>
                  <a:lnTo>
                    <a:pt x="50" y="90"/>
                  </a:lnTo>
                  <a:lnTo>
                    <a:pt x="46" y="85"/>
                  </a:lnTo>
                  <a:lnTo>
                    <a:pt x="45" y="81"/>
                  </a:lnTo>
                  <a:lnTo>
                    <a:pt x="44" y="80"/>
                  </a:lnTo>
                  <a:lnTo>
                    <a:pt x="43" y="79"/>
                  </a:lnTo>
                  <a:lnTo>
                    <a:pt x="31" y="63"/>
                  </a:lnTo>
                  <a:lnTo>
                    <a:pt x="21" y="50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7" y="38"/>
                  </a:lnTo>
                  <a:lnTo>
                    <a:pt x="1" y="35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3" name="Freeform 144"/>
            <p:cNvSpPr>
              <a:spLocks/>
            </p:cNvSpPr>
            <p:nvPr/>
          </p:nvSpPr>
          <p:spPr bwMode="auto">
            <a:xfrm>
              <a:off x="4989514" y="5368926"/>
              <a:ext cx="269875" cy="258763"/>
            </a:xfrm>
            <a:custGeom>
              <a:avLst/>
              <a:gdLst>
                <a:gd name="T0" fmla="*/ 146 w 170"/>
                <a:gd name="T1" fmla="*/ 122 h 163"/>
                <a:gd name="T2" fmla="*/ 154 w 170"/>
                <a:gd name="T3" fmla="*/ 72 h 163"/>
                <a:gd name="T4" fmla="*/ 140 w 170"/>
                <a:gd name="T5" fmla="*/ 57 h 163"/>
                <a:gd name="T6" fmla="*/ 106 w 170"/>
                <a:gd name="T7" fmla="*/ 21 h 163"/>
                <a:gd name="T8" fmla="*/ 60 w 170"/>
                <a:gd name="T9" fmla="*/ 0 h 163"/>
                <a:gd name="T10" fmla="*/ 33 w 170"/>
                <a:gd name="T11" fmla="*/ 10 h 163"/>
                <a:gd name="T12" fmla="*/ 31 w 170"/>
                <a:gd name="T13" fmla="*/ 12 h 163"/>
                <a:gd name="T14" fmla="*/ 29 w 170"/>
                <a:gd name="T15" fmla="*/ 16 h 163"/>
                <a:gd name="T16" fmla="*/ 27 w 170"/>
                <a:gd name="T17" fmla="*/ 21 h 163"/>
                <a:gd name="T18" fmla="*/ 22 w 170"/>
                <a:gd name="T19" fmla="*/ 21 h 163"/>
                <a:gd name="T20" fmla="*/ 20 w 170"/>
                <a:gd name="T21" fmla="*/ 24 h 163"/>
                <a:gd name="T22" fmla="*/ 18 w 170"/>
                <a:gd name="T23" fmla="*/ 26 h 163"/>
                <a:gd name="T24" fmla="*/ 15 w 170"/>
                <a:gd name="T25" fmla="*/ 28 h 163"/>
                <a:gd name="T26" fmla="*/ 14 w 170"/>
                <a:gd name="T27" fmla="*/ 35 h 163"/>
                <a:gd name="T28" fmla="*/ 11 w 170"/>
                <a:gd name="T29" fmla="*/ 42 h 163"/>
                <a:gd name="T30" fmla="*/ 4 w 170"/>
                <a:gd name="T31" fmla="*/ 46 h 163"/>
                <a:gd name="T32" fmla="*/ 5 w 170"/>
                <a:gd name="T33" fmla="*/ 54 h 163"/>
                <a:gd name="T34" fmla="*/ 3 w 170"/>
                <a:gd name="T35" fmla="*/ 58 h 163"/>
                <a:gd name="T36" fmla="*/ 1 w 170"/>
                <a:gd name="T37" fmla="*/ 61 h 163"/>
                <a:gd name="T38" fmla="*/ 3 w 170"/>
                <a:gd name="T39" fmla="*/ 63 h 163"/>
                <a:gd name="T40" fmla="*/ 5 w 170"/>
                <a:gd name="T41" fmla="*/ 63 h 163"/>
                <a:gd name="T42" fmla="*/ 8 w 170"/>
                <a:gd name="T43" fmla="*/ 68 h 163"/>
                <a:gd name="T44" fmla="*/ 12 w 170"/>
                <a:gd name="T45" fmla="*/ 72 h 163"/>
                <a:gd name="T46" fmla="*/ 22 w 170"/>
                <a:gd name="T47" fmla="*/ 82 h 163"/>
                <a:gd name="T48" fmla="*/ 26 w 170"/>
                <a:gd name="T49" fmla="*/ 85 h 163"/>
                <a:gd name="T50" fmla="*/ 33 w 170"/>
                <a:gd name="T51" fmla="*/ 94 h 163"/>
                <a:gd name="T52" fmla="*/ 37 w 170"/>
                <a:gd name="T53" fmla="*/ 96 h 163"/>
                <a:gd name="T54" fmla="*/ 41 w 170"/>
                <a:gd name="T55" fmla="*/ 98 h 163"/>
                <a:gd name="T56" fmla="*/ 44 w 170"/>
                <a:gd name="T57" fmla="*/ 102 h 163"/>
                <a:gd name="T58" fmla="*/ 55 w 170"/>
                <a:gd name="T59" fmla="*/ 105 h 163"/>
                <a:gd name="T60" fmla="*/ 55 w 170"/>
                <a:gd name="T61" fmla="*/ 104 h 163"/>
                <a:gd name="T62" fmla="*/ 45 w 170"/>
                <a:gd name="T63" fmla="*/ 100 h 163"/>
                <a:gd name="T64" fmla="*/ 44 w 170"/>
                <a:gd name="T65" fmla="*/ 99 h 163"/>
                <a:gd name="T66" fmla="*/ 49 w 170"/>
                <a:gd name="T67" fmla="*/ 98 h 163"/>
                <a:gd name="T68" fmla="*/ 52 w 170"/>
                <a:gd name="T69" fmla="*/ 95 h 163"/>
                <a:gd name="T70" fmla="*/ 54 w 170"/>
                <a:gd name="T71" fmla="*/ 91 h 163"/>
                <a:gd name="T72" fmla="*/ 56 w 170"/>
                <a:gd name="T73" fmla="*/ 89 h 163"/>
                <a:gd name="T74" fmla="*/ 57 w 170"/>
                <a:gd name="T75" fmla="*/ 90 h 163"/>
                <a:gd name="T76" fmla="*/ 56 w 170"/>
                <a:gd name="T77" fmla="*/ 93 h 163"/>
                <a:gd name="T78" fmla="*/ 54 w 170"/>
                <a:gd name="T79" fmla="*/ 96 h 163"/>
                <a:gd name="T80" fmla="*/ 53 w 170"/>
                <a:gd name="T81" fmla="*/ 98 h 163"/>
                <a:gd name="T82" fmla="*/ 57 w 170"/>
                <a:gd name="T83" fmla="*/ 104 h 163"/>
                <a:gd name="T84" fmla="*/ 66 w 170"/>
                <a:gd name="T85" fmla="*/ 112 h 163"/>
                <a:gd name="T86" fmla="*/ 71 w 170"/>
                <a:gd name="T87" fmla="*/ 117 h 163"/>
                <a:gd name="T88" fmla="*/ 80 w 170"/>
                <a:gd name="T89" fmla="*/ 121 h 163"/>
                <a:gd name="T90" fmla="*/ 92 w 170"/>
                <a:gd name="T91" fmla="*/ 136 h 163"/>
                <a:gd name="T92" fmla="*/ 95 w 170"/>
                <a:gd name="T93" fmla="*/ 138 h 163"/>
                <a:gd name="T94" fmla="*/ 96 w 170"/>
                <a:gd name="T95" fmla="*/ 141 h 163"/>
                <a:gd name="T96" fmla="*/ 98 w 170"/>
                <a:gd name="T97" fmla="*/ 143 h 163"/>
                <a:gd name="T98" fmla="*/ 102 w 170"/>
                <a:gd name="T99" fmla="*/ 143 h 163"/>
                <a:gd name="T100" fmla="*/ 106 w 170"/>
                <a:gd name="T101" fmla="*/ 145 h 163"/>
                <a:gd name="T102" fmla="*/ 115 w 170"/>
                <a:gd name="T103" fmla="*/ 152 h 163"/>
                <a:gd name="T104" fmla="*/ 125 w 170"/>
                <a:gd name="T105" fmla="*/ 163 h 163"/>
                <a:gd name="T106" fmla="*/ 125 w 170"/>
                <a:gd name="T107" fmla="*/ 163 h 163"/>
                <a:gd name="T108" fmla="*/ 142 w 170"/>
                <a:gd name="T109" fmla="*/ 142 h 163"/>
                <a:gd name="T110" fmla="*/ 146 w 170"/>
                <a:gd name="T111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163">
                  <a:moveTo>
                    <a:pt x="147" y="130"/>
                  </a:moveTo>
                  <a:lnTo>
                    <a:pt x="146" y="122"/>
                  </a:lnTo>
                  <a:lnTo>
                    <a:pt x="170" y="86"/>
                  </a:lnTo>
                  <a:lnTo>
                    <a:pt x="154" y="72"/>
                  </a:lnTo>
                  <a:lnTo>
                    <a:pt x="141" y="71"/>
                  </a:lnTo>
                  <a:lnTo>
                    <a:pt x="140" y="57"/>
                  </a:lnTo>
                  <a:lnTo>
                    <a:pt x="132" y="55"/>
                  </a:lnTo>
                  <a:lnTo>
                    <a:pt x="106" y="21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34" y="2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6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5" y="28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12" y="39"/>
                  </a:lnTo>
                  <a:lnTo>
                    <a:pt x="11" y="42"/>
                  </a:lnTo>
                  <a:lnTo>
                    <a:pt x="8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3" y="58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5" y="63"/>
                  </a:lnTo>
                  <a:lnTo>
                    <a:pt x="6" y="65"/>
                  </a:lnTo>
                  <a:lnTo>
                    <a:pt x="8" y="68"/>
                  </a:lnTo>
                  <a:lnTo>
                    <a:pt x="9" y="69"/>
                  </a:lnTo>
                  <a:lnTo>
                    <a:pt x="12" y="72"/>
                  </a:lnTo>
                  <a:lnTo>
                    <a:pt x="14" y="73"/>
                  </a:lnTo>
                  <a:lnTo>
                    <a:pt x="22" y="82"/>
                  </a:lnTo>
                  <a:lnTo>
                    <a:pt x="23" y="84"/>
                  </a:lnTo>
                  <a:lnTo>
                    <a:pt x="26" y="85"/>
                  </a:lnTo>
                  <a:lnTo>
                    <a:pt x="29" y="91"/>
                  </a:lnTo>
                  <a:lnTo>
                    <a:pt x="33" y="94"/>
                  </a:lnTo>
                  <a:lnTo>
                    <a:pt x="35" y="95"/>
                  </a:lnTo>
                  <a:lnTo>
                    <a:pt x="37" y="96"/>
                  </a:lnTo>
                  <a:lnTo>
                    <a:pt x="38" y="97"/>
                  </a:lnTo>
                  <a:lnTo>
                    <a:pt x="41" y="98"/>
                  </a:lnTo>
                  <a:lnTo>
                    <a:pt x="42" y="101"/>
                  </a:lnTo>
                  <a:lnTo>
                    <a:pt x="44" y="102"/>
                  </a:lnTo>
                  <a:lnTo>
                    <a:pt x="53" y="105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4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4" y="99"/>
                  </a:lnTo>
                  <a:lnTo>
                    <a:pt x="45" y="98"/>
                  </a:lnTo>
                  <a:lnTo>
                    <a:pt x="49" y="98"/>
                  </a:lnTo>
                  <a:lnTo>
                    <a:pt x="51" y="98"/>
                  </a:lnTo>
                  <a:lnTo>
                    <a:pt x="52" y="95"/>
                  </a:lnTo>
                  <a:lnTo>
                    <a:pt x="53" y="94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0"/>
                  </a:lnTo>
                  <a:lnTo>
                    <a:pt x="56" y="91"/>
                  </a:lnTo>
                  <a:lnTo>
                    <a:pt x="56" y="93"/>
                  </a:lnTo>
                  <a:lnTo>
                    <a:pt x="55" y="95"/>
                  </a:lnTo>
                  <a:lnTo>
                    <a:pt x="54" y="96"/>
                  </a:lnTo>
                  <a:lnTo>
                    <a:pt x="53" y="97"/>
                  </a:lnTo>
                  <a:lnTo>
                    <a:pt x="53" y="98"/>
                  </a:lnTo>
                  <a:lnTo>
                    <a:pt x="55" y="102"/>
                  </a:lnTo>
                  <a:lnTo>
                    <a:pt x="57" y="104"/>
                  </a:lnTo>
                  <a:lnTo>
                    <a:pt x="64" y="111"/>
                  </a:lnTo>
                  <a:lnTo>
                    <a:pt x="66" y="112"/>
                  </a:lnTo>
                  <a:lnTo>
                    <a:pt x="69" y="114"/>
                  </a:lnTo>
                  <a:lnTo>
                    <a:pt x="71" y="117"/>
                  </a:lnTo>
                  <a:lnTo>
                    <a:pt x="75" y="119"/>
                  </a:lnTo>
                  <a:lnTo>
                    <a:pt x="80" y="121"/>
                  </a:lnTo>
                  <a:lnTo>
                    <a:pt x="90" y="134"/>
                  </a:lnTo>
                  <a:lnTo>
                    <a:pt x="92" y="136"/>
                  </a:lnTo>
                  <a:lnTo>
                    <a:pt x="93" y="138"/>
                  </a:lnTo>
                  <a:lnTo>
                    <a:pt x="95" y="138"/>
                  </a:lnTo>
                  <a:lnTo>
                    <a:pt x="96" y="139"/>
                  </a:lnTo>
                  <a:lnTo>
                    <a:pt x="96" y="141"/>
                  </a:lnTo>
                  <a:lnTo>
                    <a:pt x="97" y="142"/>
                  </a:lnTo>
                  <a:lnTo>
                    <a:pt x="98" y="143"/>
                  </a:lnTo>
                  <a:lnTo>
                    <a:pt x="100" y="144"/>
                  </a:lnTo>
                  <a:lnTo>
                    <a:pt x="102" y="143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13" y="150"/>
                  </a:lnTo>
                  <a:lnTo>
                    <a:pt x="115" y="152"/>
                  </a:lnTo>
                  <a:lnTo>
                    <a:pt x="121" y="157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9" y="144"/>
                  </a:lnTo>
                  <a:lnTo>
                    <a:pt x="142" y="142"/>
                  </a:lnTo>
                  <a:lnTo>
                    <a:pt x="147" y="136"/>
                  </a:lnTo>
                  <a:lnTo>
                    <a:pt x="146" y="135"/>
                  </a:lnTo>
                  <a:lnTo>
                    <a:pt x="147" y="130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4" name="Freeform 146"/>
            <p:cNvSpPr>
              <a:spLocks/>
            </p:cNvSpPr>
            <p:nvPr/>
          </p:nvSpPr>
          <p:spPr bwMode="auto">
            <a:xfrm>
              <a:off x="4665664" y="4964113"/>
              <a:ext cx="504825" cy="519113"/>
            </a:xfrm>
            <a:custGeom>
              <a:avLst/>
              <a:gdLst>
                <a:gd name="T0" fmla="*/ 237 w 318"/>
                <a:gd name="T1" fmla="*/ 265 h 327"/>
                <a:gd name="T2" fmla="*/ 233 w 318"/>
                <a:gd name="T3" fmla="*/ 271 h 327"/>
                <a:gd name="T4" fmla="*/ 226 w 318"/>
                <a:gd name="T5" fmla="*/ 276 h 327"/>
                <a:gd name="T6" fmla="*/ 222 w 318"/>
                <a:gd name="T7" fmla="*/ 281 h 327"/>
                <a:gd name="T8" fmla="*/ 218 w 318"/>
                <a:gd name="T9" fmla="*/ 290 h 327"/>
                <a:gd name="T10" fmla="*/ 208 w 318"/>
                <a:gd name="T11" fmla="*/ 301 h 327"/>
                <a:gd name="T12" fmla="*/ 207 w 318"/>
                <a:gd name="T13" fmla="*/ 313 h 327"/>
                <a:gd name="T14" fmla="*/ 200 w 318"/>
                <a:gd name="T15" fmla="*/ 310 h 327"/>
                <a:gd name="T16" fmla="*/ 201 w 318"/>
                <a:gd name="T17" fmla="*/ 315 h 327"/>
                <a:gd name="T18" fmla="*/ 187 w 318"/>
                <a:gd name="T19" fmla="*/ 311 h 327"/>
                <a:gd name="T20" fmla="*/ 182 w 318"/>
                <a:gd name="T21" fmla="*/ 312 h 327"/>
                <a:gd name="T22" fmla="*/ 180 w 318"/>
                <a:gd name="T23" fmla="*/ 315 h 327"/>
                <a:gd name="T24" fmla="*/ 179 w 318"/>
                <a:gd name="T25" fmla="*/ 312 h 327"/>
                <a:gd name="T26" fmla="*/ 179 w 318"/>
                <a:gd name="T27" fmla="*/ 306 h 327"/>
                <a:gd name="T28" fmla="*/ 172 w 318"/>
                <a:gd name="T29" fmla="*/ 308 h 327"/>
                <a:gd name="T30" fmla="*/ 167 w 318"/>
                <a:gd name="T31" fmla="*/ 310 h 327"/>
                <a:gd name="T32" fmla="*/ 164 w 318"/>
                <a:gd name="T33" fmla="*/ 310 h 327"/>
                <a:gd name="T34" fmla="*/ 164 w 318"/>
                <a:gd name="T35" fmla="*/ 315 h 327"/>
                <a:gd name="T36" fmla="*/ 164 w 318"/>
                <a:gd name="T37" fmla="*/ 324 h 327"/>
                <a:gd name="T38" fmla="*/ 162 w 318"/>
                <a:gd name="T39" fmla="*/ 327 h 327"/>
                <a:gd name="T40" fmla="*/ 154 w 318"/>
                <a:gd name="T41" fmla="*/ 326 h 327"/>
                <a:gd name="T42" fmla="*/ 151 w 318"/>
                <a:gd name="T43" fmla="*/ 324 h 327"/>
                <a:gd name="T44" fmla="*/ 145 w 318"/>
                <a:gd name="T45" fmla="*/ 321 h 327"/>
                <a:gd name="T46" fmla="*/ 141 w 318"/>
                <a:gd name="T47" fmla="*/ 319 h 327"/>
                <a:gd name="T48" fmla="*/ 131 w 318"/>
                <a:gd name="T49" fmla="*/ 318 h 327"/>
                <a:gd name="T50" fmla="*/ 127 w 318"/>
                <a:gd name="T51" fmla="*/ 309 h 327"/>
                <a:gd name="T52" fmla="*/ 125 w 318"/>
                <a:gd name="T53" fmla="*/ 307 h 327"/>
                <a:gd name="T54" fmla="*/ 135 w 318"/>
                <a:gd name="T55" fmla="*/ 298 h 327"/>
                <a:gd name="T56" fmla="*/ 130 w 318"/>
                <a:gd name="T57" fmla="*/ 275 h 327"/>
                <a:gd name="T58" fmla="*/ 112 w 318"/>
                <a:gd name="T59" fmla="*/ 245 h 327"/>
                <a:gd name="T60" fmla="*/ 107 w 318"/>
                <a:gd name="T61" fmla="*/ 237 h 327"/>
                <a:gd name="T62" fmla="*/ 94 w 318"/>
                <a:gd name="T63" fmla="*/ 230 h 327"/>
                <a:gd name="T64" fmla="*/ 68 w 318"/>
                <a:gd name="T65" fmla="*/ 231 h 327"/>
                <a:gd name="T66" fmla="*/ 63 w 318"/>
                <a:gd name="T67" fmla="*/ 233 h 327"/>
                <a:gd name="T68" fmla="*/ 45 w 318"/>
                <a:gd name="T69" fmla="*/ 234 h 327"/>
                <a:gd name="T70" fmla="*/ 34 w 318"/>
                <a:gd name="T71" fmla="*/ 239 h 327"/>
                <a:gd name="T72" fmla="*/ 26 w 318"/>
                <a:gd name="T73" fmla="*/ 235 h 327"/>
                <a:gd name="T74" fmla="*/ 9 w 318"/>
                <a:gd name="T75" fmla="*/ 231 h 327"/>
                <a:gd name="T76" fmla="*/ 0 w 318"/>
                <a:gd name="T77" fmla="*/ 230 h 327"/>
                <a:gd name="T78" fmla="*/ 67 w 318"/>
                <a:gd name="T79" fmla="*/ 190 h 327"/>
                <a:gd name="T80" fmla="*/ 74 w 318"/>
                <a:gd name="T81" fmla="*/ 170 h 327"/>
                <a:gd name="T82" fmla="*/ 72 w 318"/>
                <a:gd name="T83" fmla="*/ 148 h 327"/>
                <a:gd name="T84" fmla="*/ 35 w 318"/>
                <a:gd name="T85" fmla="*/ 55 h 327"/>
                <a:gd name="T86" fmla="*/ 96 w 318"/>
                <a:gd name="T87" fmla="*/ 1 h 327"/>
                <a:gd name="T88" fmla="*/ 312 w 318"/>
                <a:gd name="T89" fmla="*/ 76 h 327"/>
                <a:gd name="T90" fmla="*/ 318 w 318"/>
                <a:gd name="T91" fmla="*/ 161 h 327"/>
                <a:gd name="T92" fmla="*/ 304 w 318"/>
                <a:gd name="T93" fmla="*/ 215 h 327"/>
                <a:gd name="T94" fmla="*/ 295 w 318"/>
                <a:gd name="T95" fmla="*/ 235 h 327"/>
                <a:gd name="T96" fmla="*/ 288 w 318"/>
                <a:gd name="T97" fmla="*/ 237 h 327"/>
                <a:gd name="T98" fmla="*/ 282 w 318"/>
                <a:gd name="T99" fmla="*/ 24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8" h="327">
                  <a:moveTo>
                    <a:pt x="284" y="255"/>
                  </a:moveTo>
                  <a:lnTo>
                    <a:pt x="264" y="255"/>
                  </a:lnTo>
                  <a:lnTo>
                    <a:pt x="238" y="257"/>
                  </a:lnTo>
                  <a:lnTo>
                    <a:pt x="237" y="265"/>
                  </a:lnTo>
                  <a:lnTo>
                    <a:pt x="237" y="266"/>
                  </a:lnTo>
                  <a:lnTo>
                    <a:pt x="235" y="267"/>
                  </a:lnTo>
                  <a:lnTo>
                    <a:pt x="234" y="270"/>
                  </a:lnTo>
                  <a:lnTo>
                    <a:pt x="233" y="271"/>
                  </a:lnTo>
                  <a:lnTo>
                    <a:pt x="233" y="275"/>
                  </a:lnTo>
                  <a:lnTo>
                    <a:pt x="231" y="276"/>
                  </a:lnTo>
                  <a:lnTo>
                    <a:pt x="227" y="276"/>
                  </a:lnTo>
                  <a:lnTo>
                    <a:pt x="226" y="276"/>
                  </a:lnTo>
                  <a:lnTo>
                    <a:pt x="226" y="278"/>
                  </a:lnTo>
                  <a:lnTo>
                    <a:pt x="224" y="279"/>
                  </a:lnTo>
                  <a:lnTo>
                    <a:pt x="223" y="279"/>
                  </a:lnTo>
                  <a:lnTo>
                    <a:pt x="222" y="281"/>
                  </a:lnTo>
                  <a:lnTo>
                    <a:pt x="220" y="281"/>
                  </a:lnTo>
                  <a:lnTo>
                    <a:pt x="219" y="283"/>
                  </a:lnTo>
                  <a:lnTo>
                    <a:pt x="218" y="287"/>
                  </a:lnTo>
                  <a:lnTo>
                    <a:pt x="218" y="290"/>
                  </a:lnTo>
                  <a:lnTo>
                    <a:pt x="216" y="294"/>
                  </a:lnTo>
                  <a:lnTo>
                    <a:pt x="215" y="297"/>
                  </a:lnTo>
                  <a:lnTo>
                    <a:pt x="212" y="298"/>
                  </a:lnTo>
                  <a:lnTo>
                    <a:pt x="208" y="301"/>
                  </a:lnTo>
                  <a:lnTo>
                    <a:pt x="208" y="305"/>
                  </a:lnTo>
                  <a:lnTo>
                    <a:pt x="209" y="309"/>
                  </a:lnTo>
                  <a:lnTo>
                    <a:pt x="209" y="311"/>
                  </a:lnTo>
                  <a:lnTo>
                    <a:pt x="207" y="313"/>
                  </a:lnTo>
                  <a:lnTo>
                    <a:pt x="204" y="315"/>
                  </a:lnTo>
                  <a:lnTo>
                    <a:pt x="202" y="313"/>
                  </a:lnTo>
                  <a:lnTo>
                    <a:pt x="201" y="311"/>
                  </a:lnTo>
                  <a:lnTo>
                    <a:pt x="200" y="310"/>
                  </a:lnTo>
                  <a:lnTo>
                    <a:pt x="198" y="311"/>
                  </a:lnTo>
                  <a:lnTo>
                    <a:pt x="200" y="312"/>
                  </a:lnTo>
                  <a:lnTo>
                    <a:pt x="201" y="315"/>
                  </a:lnTo>
                  <a:lnTo>
                    <a:pt x="201" y="315"/>
                  </a:lnTo>
                  <a:lnTo>
                    <a:pt x="197" y="313"/>
                  </a:lnTo>
                  <a:lnTo>
                    <a:pt x="195" y="312"/>
                  </a:lnTo>
                  <a:lnTo>
                    <a:pt x="189" y="311"/>
                  </a:lnTo>
                  <a:lnTo>
                    <a:pt x="187" y="311"/>
                  </a:lnTo>
                  <a:lnTo>
                    <a:pt x="184" y="311"/>
                  </a:lnTo>
                  <a:lnTo>
                    <a:pt x="182" y="311"/>
                  </a:lnTo>
                  <a:lnTo>
                    <a:pt x="182" y="311"/>
                  </a:lnTo>
                  <a:lnTo>
                    <a:pt x="182" y="312"/>
                  </a:lnTo>
                  <a:lnTo>
                    <a:pt x="182" y="312"/>
                  </a:lnTo>
                  <a:lnTo>
                    <a:pt x="182" y="314"/>
                  </a:lnTo>
                  <a:lnTo>
                    <a:pt x="180" y="315"/>
                  </a:lnTo>
                  <a:lnTo>
                    <a:pt x="180" y="315"/>
                  </a:lnTo>
                  <a:lnTo>
                    <a:pt x="180" y="313"/>
                  </a:lnTo>
                  <a:lnTo>
                    <a:pt x="180" y="312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179" y="311"/>
                  </a:lnTo>
                  <a:lnTo>
                    <a:pt x="179" y="311"/>
                  </a:lnTo>
                  <a:lnTo>
                    <a:pt x="179" y="307"/>
                  </a:lnTo>
                  <a:lnTo>
                    <a:pt x="179" y="306"/>
                  </a:lnTo>
                  <a:lnTo>
                    <a:pt x="178" y="306"/>
                  </a:lnTo>
                  <a:lnTo>
                    <a:pt x="176" y="307"/>
                  </a:lnTo>
                  <a:lnTo>
                    <a:pt x="175" y="308"/>
                  </a:lnTo>
                  <a:lnTo>
                    <a:pt x="172" y="308"/>
                  </a:lnTo>
                  <a:lnTo>
                    <a:pt x="171" y="308"/>
                  </a:lnTo>
                  <a:lnTo>
                    <a:pt x="170" y="307"/>
                  </a:lnTo>
                  <a:lnTo>
                    <a:pt x="168" y="309"/>
                  </a:lnTo>
                  <a:lnTo>
                    <a:pt x="167" y="310"/>
                  </a:lnTo>
                  <a:lnTo>
                    <a:pt x="166" y="312"/>
                  </a:lnTo>
                  <a:lnTo>
                    <a:pt x="165" y="312"/>
                  </a:lnTo>
                  <a:lnTo>
                    <a:pt x="164" y="311"/>
                  </a:lnTo>
                  <a:lnTo>
                    <a:pt x="164" y="310"/>
                  </a:lnTo>
                  <a:lnTo>
                    <a:pt x="163" y="311"/>
                  </a:lnTo>
                  <a:lnTo>
                    <a:pt x="162" y="313"/>
                  </a:lnTo>
                  <a:lnTo>
                    <a:pt x="164" y="313"/>
                  </a:lnTo>
                  <a:lnTo>
                    <a:pt x="164" y="315"/>
                  </a:lnTo>
                  <a:lnTo>
                    <a:pt x="164" y="317"/>
                  </a:lnTo>
                  <a:lnTo>
                    <a:pt x="164" y="319"/>
                  </a:lnTo>
                  <a:lnTo>
                    <a:pt x="164" y="322"/>
                  </a:lnTo>
                  <a:lnTo>
                    <a:pt x="164" y="324"/>
                  </a:lnTo>
                  <a:lnTo>
                    <a:pt x="163" y="324"/>
                  </a:lnTo>
                  <a:lnTo>
                    <a:pt x="162" y="325"/>
                  </a:lnTo>
                  <a:lnTo>
                    <a:pt x="162" y="326"/>
                  </a:lnTo>
                  <a:lnTo>
                    <a:pt x="162" y="327"/>
                  </a:lnTo>
                  <a:lnTo>
                    <a:pt x="160" y="327"/>
                  </a:lnTo>
                  <a:lnTo>
                    <a:pt x="157" y="326"/>
                  </a:lnTo>
                  <a:lnTo>
                    <a:pt x="155" y="326"/>
                  </a:lnTo>
                  <a:lnTo>
                    <a:pt x="154" y="326"/>
                  </a:lnTo>
                  <a:lnTo>
                    <a:pt x="153" y="324"/>
                  </a:lnTo>
                  <a:lnTo>
                    <a:pt x="153" y="324"/>
                  </a:lnTo>
                  <a:lnTo>
                    <a:pt x="152" y="324"/>
                  </a:lnTo>
                  <a:lnTo>
                    <a:pt x="151" y="324"/>
                  </a:lnTo>
                  <a:lnTo>
                    <a:pt x="150" y="323"/>
                  </a:lnTo>
                  <a:lnTo>
                    <a:pt x="147" y="323"/>
                  </a:lnTo>
                  <a:lnTo>
                    <a:pt x="146" y="322"/>
                  </a:lnTo>
                  <a:lnTo>
                    <a:pt x="145" y="321"/>
                  </a:lnTo>
                  <a:lnTo>
                    <a:pt x="145" y="320"/>
                  </a:lnTo>
                  <a:lnTo>
                    <a:pt x="143" y="319"/>
                  </a:lnTo>
                  <a:lnTo>
                    <a:pt x="143" y="319"/>
                  </a:lnTo>
                  <a:lnTo>
                    <a:pt x="141" y="319"/>
                  </a:lnTo>
                  <a:lnTo>
                    <a:pt x="139" y="318"/>
                  </a:lnTo>
                  <a:lnTo>
                    <a:pt x="138" y="318"/>
                  </a:lnTo>
                  <a:lnTo>
                    <a:pt x="134" y="319"/>
                  </a:lnTo>
                  <a:lnTo>
                    <a:pt x="131" y="318"/>
                  </a:lnTo>
                  <a:lnTo>
                    <a:pt x="130" y="315"/>
                  </a:lnTo>
                  <a:lnTo>
                    <a:pt x="129" y="312"/>
                  </a:lnTo>
                  <a:lnTo>
                    <a:pt x="128" y="310"/>
                  </a:lnTo>
                  <a:lnTo>
                    <a:pt x="127" y="309"/>
                  </a:lnTo>
                  <a:lnTo>
                    <a:pt x="127" y="310"/>
                  </a:lnTo>
                  <a:lnTo>
                    <a:pt x="126" y="309"/>
                  </a:lnTo>
                  <a:lnTo>
                    <a:pt x="127" y="308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31" y="300"/>
                  </a:lnTo>
                  <a:lnTo>
                    <a:pt x="131" y="299"/>
                  </a:lnTo>
                  <a:lnTo>
                    <a:pt x="135" y="298"/>
                  </a:lnTo>
                  <a:lnTo>
                    <a:pt x="136" y="296"/>
                  </a:lnTo>
                  <a:lnTo>
                    <a:pt x="135" y="292"/>
                  </a:lnTo>
                  <a:lnTo>
                    <a:pt x="134" y="286"/>
                  </a:lnTo>
                  <a:lnTo>
                    <a:pt x="130" y="275"/>
                  </a:lnTo>
                  <a:lnTo>
                    <a:pt x="124" y="261"/>
                  </a:lnTo>
                  <a:lnTo>
                    <a:pt x="121" y="256"/>
                  </a:lnTo>
                  <a:lnTo>
                    <a:pt x="115" y="247"/>
                  </a:lnTo>
                  <a:lnTo>
                    <a:pt x="112" y="245"/>
                  </a:lnTo>
                  <a:lnTo>
                    <a:pt x="111" y="244"/>
                  </a:lnTo>
                  <a:lnTo>
                    <a:pt x="110" y="241"/>
                  </a:lnTo>
                  <a:lnTo>
                    <a:pt x="109" y="239"/>
                  </a:lnTo>
                  <a:lnTo>
                    <a:pt x="107" y="237"/>
                  </a:lnTo>
                  <a:lnTo>
                    <a:pt x="104" y="234"/>
                  </a:lnTo>
                  <a:lnTo>
                    <a:pt x="101" y="231"/>
                  </a:lnTo>
                  <a:lnTo>
                    <a:pt x="98" y="230"/>
                  </a:lnTo>
                  <a:lnTo>
                    <a:pt x="94" y="230"/>
                  </a:lnTo>
                  <a:lnTo>
                    <a:pt x="88" y="230"/>
                  </a:lnTo>
                  <a:lnTo>
                    <a:pt x="81" y="231"/>
                  </a:lnTo>
                  <a:lnTo>
                    <a:pt x="74" y="231"/>
                  </a:lnTo>
                  <a:lnTo>
                    <a:pt x="68" y="231"/>
                  </a:lnTo>
                  <a:lnTo>
                    <a:pt x="65" y="231"/>
                  </a:lnTo>
                  <a:lnTo>
                    <a:pt x="65" y="232"/>
                  </a:lnTo>
                  <a:lnTo>
                    <a:pt x="64" y="233"/>
                  </a:lnTo>
                  <a:lnTo>
                    <a:pt x="63" y="233"/>
                  </a:lnTo>
                  <a:lnTo>
                    <a:pt x="59" y="232"/>
                  </a:lnTo>
                  <a:lnTo>
                    <a:pt x="51" y="233"/>
                  </a:lnTo>
                  <a:lnTo>
                    <a:pt x="48" y="233"/>
                  </a:lnTo>
                  <a:lnTo>
                    <a:pt x="45" y="234"/>
                  </a:lnTo>
                  <a:lnTo>
                    <a:pt x="42" y="235"/>
                  </a:lnTo>
                  <a:lnTo>
                    <a:pt x="38" y="235"/>
                  </a:lnTo>
                  <a:lnTo>
                    <a:pt x="35" y="237"/>
                  </a:lnTo>
                  <a:lnTo>
                    <a:pt x="34" y="239"/>
                  </a:lnTo>
                  <a:lnTo>
                    <a:pt x="33" y="240"/>
                  </a:lnTo>
                  <a:lnTo>
                    <a:pt x="33" y="241"/>
                  </a:lnTo>
                  <a:lnTo>
                    <a:pt x="29" y="238"/>
                  </a:lnTo>
                  <a:lnTo>
                    <a:pt x="26" y="235"/>
                  </a:lnTo>
                  <a:lnTo>
                    <a:pt x="21" y="233"/>
                  </a:lnTo>
                  <a:lnTo>
                    <a:pt x="19" y="232"/>
                  </a:lnTo>
                  <a:lnTo>
                    <a:pt x="15" y="231"/>
                  </a:lnTo>
                  <a:lnTo>
                    <a:pt x="9" y="231"/>
                  </a:lnTo>
                  <a:lnTo>
                    <a:pt x="6" y="231"/>
                  </a:lnTo>
                  <a:lnTo>
                    <a:pt x="5" y="230"/>
                  </a:lnTo>
                  <a:lnTo>
                    <a:pt x="2" y="229"/>
                  </a:lnTo>
                  <a:lnTo>
                    <a:pt x="0" y="230"/>
                  </a:lnTo>
                  <a:lnTo>
                    <a:pt x="1" y="229"/>
                  </a:lnTo>
                  <a:lnTo>
                    <a:pt x="2" y="216"/>
                  </a:lnTo>
                  <a:lnTo>
                    <a:pt x="37" y="190"/>
                  </a:lnTo>
                  <a:lnTo>
                    <a:pt x="67" y="190"/>
                  </a:lnTo>
                  <a:lnTo>
                    <a:pt x="67" y="174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74" y="170"/>
                  </a:lnTo>
                  <a:lnTo>
                    <a:pt x="77" y="169"/>
                  </a:lnTo>
                  <a:lnTo>
                    <a:pt x="75" y="163"/>
                  </a:lnTo>
                  <a:lnTo>
                    <a:pt x="76" y="156"/>
                  </a:lnTo>
                  <a:lnTo>
                    <a:pt x="72" y="148"/>
                  </a:lnTo>
                  <a:lnTo>
                    <a:pt x="63" y="122"/>
                  </a:lnTo>
                  <a:lnTo>
                    <a:pt x="53" y="97"/>
                  </a:lnTo>
                  <a:lnTo>
                    <a:pt x="48" y="85"/>
                  </a:lnTo>
                  <a:lnTo>
                    <a:pt x="35" y="55"/>
                  </a:lnTo>
                  <a:lnTo>
                    <a:pt x="29" y="40"/>
                  </a:lnTo>
                  <a:lnTo>
                    <a:pt x="20" y="20"/>
                  </a:lnTo>
                  <a:lnTo>
                    <a:pt x="13" y="2"/>
                  </a:lnTo>
                  <a:lnTo>
                    <a:pt x="96" y="1"/>
                  </a:lnTo>
                  <a:lnTo>
                    <a:pt x="140" y="1"/>
                  </a:lnTo>
                  <a:lnTo>
                    <a:pt x="193" y="0"/>
                  </a:lnTo>
                  <a:lnTo>
                    <a:pt x="312" y="0"/>
                  </a:lnTo>
                  <a:lnTo>
                    <a:pt x="312" y="76"/>
                  </a:lnTo>
                  <a:lnTo>
                    <a:pt x="315" y="76"/>
                  </a:lnTo>
                  <a:lnTo>
                    <a:pt x="315" y="77"/>
                  </a:lnTo>
                  <a:lnTo>
                    <a:pt x="318" y="157"/>
                  </a:lnTo>
                  <a:lnTo>
                    <a:pt x="318" y="161"/>
                  </a:lnTo>
                  <a:lnTo>
                    <a:pt x="316" y="166"/>
                  </a:lnTo>
                  <a:lnTo>
                    <a:pt x="307" y="206"/>
                  </a:lnTo>
                  <a:lnTo>
                    <a:pt x="306" y="209"/>
                  </a:lnTo>
                  <a:lnTo>
                    <a:pt x="304" y="215"/>
                  </a:lnTo>
                  <a:lnTo>
                    <a:pt x="299" y="227"/>
                  </a:lnTo>
                  <a:lnTo>
                    <a:pt x="297" y="235"/>
                  </a:lnTo>
                  <a:lnTo>
                    <a:pt x="296" y="235"/>
                  </a:lnTo>
                  <a:lnTo>
                    <a:pt x="295" y="235"/>
                  </a:lnTo>
                  <a:lnTo>
                    <a:pt x="293" y="235"/>
                  </a:lnTo>
                  <a:lnTo>
                    <a:pt x="291" y="234"/>
                  </a:lnTo>
                  <a:lnTo>
                    <a:pt x="289" y="234"/>
                  </a:lnTo>
                  <a:lnTo>
                    <a:pt x="288" y="237"/>
                  </a:lnTo>
                  <a:lnTo>
                    <a:pt x="287" y="238"/>
                  </a:lnTo>
                  <a:lnTo>
                    <a:pt x="286" y="239"/>
                  </a:lnTo>
                  <a:lnTo>
                    <a:pt x="284" y="242"/>
                  </a:lnTo>
                  <a:lnTo>
                    <a:pt x="282" y="244"/>
                  </a:lnTo>
                  <a:lnTo>
                    <a:pt x="281" y="246"/>
                  </a:lnTo>
                  <a:lnTo>
                    <a:pt x="280" y="248"/>
                  </a:lnTo>
                  <a:lnTo>
                    <a:pt x="284" y="25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799014" y="5588001"/>
              <a:ext cx="117475" cy="82550"/>
            </a:xfrm>
            <a:custGeom>
              <a:avLst/>
              <a:gdLst>
                <a:gd name="T0" fmla="*/ 59 w 74"/>
                <a:gd name="T1" fmla="*/ 23 h 52"/>
                <a:gd name="T2" fmla="*/ 62 w 74"/>
                <a:gd name="T3" fmla="*/ 30 h 52"/>
                <a:gd name="T4" fmla="*/ 73 w 74"/>
                <a:gd name="T5" fmla="*/ 41 h 52"/>
                <a:gd name="T6" fmla="*/ 74 w 74"/>
                <a:gd name="T7" fmla="*/ 45 h 52"/>
                <a:gd name="T8" fmla="*/ 72 w 74"/>
                <a:gd name="T9" fmla="*/ 51 h 52"/>
                <a:gd name="T10" fmla="*/ 70 w 74"/>
                <a:gd name="T11" fmla="*/ 52 h 52"/>
                <a:gd name="T12" fmla="*/ 66 w 74"/>
                <a:gd name="T13" fmla="*/ 51 h 52"/>
                <a:gd name="T14" fmla="*/ 61 w 74"/>
                <a:gd name="T15" fmla="*/ 48 h 52"/>
                <a:gd name="T16" fmla="*/ 54 w 74"/>
                <a:gd name="T17" fmla="*/ 47 h 52"/>
                <a:gd name="T18" fmla="*/ 48 w 74"/>
                <a:gd name="T19" fmla="*/ 47 h 52"/>
                <a:gd name="T20" fmla="*/ 44 w 74"/>
                <a:gd name="T21" fmla="*/ 48 h 52"/>
                <a:gd name="T22" fmla="*/ 37 w 74"/>
                <a:gd name="T23" fmla="*/ 47 h 52"/>
                <a:gd name="T24" fmla="*/ 32 w 74"/>
                <a:gd name="T25" fmla="*/ 42 h 52"/>
                <a:gd name="T26" fmla="*/ 30 w 74"/>
                <a:gd name="T27" fmla="*/ 39 h 52"/>
                <a:gd name="T28" fmla="*/ 28 w 74"/>
                <a:gd name="T29" fmla="*/ 36 h 52"/>
                <a:gd name="T30" fmla="*/ 29 w 74"/>
                <a:gd name="T31" fmla="*/ 33 h 52"/>
                <a:gd name="T32" fmla="*/ 30 w 74"/>
                <a:gd name="T33" fmla="*/ 29 h 52"/>
                <a:gd name="T34" fmla="*/ 32 w 74"/>
                <a:gd name="T35" fmla="*/ 27 h 52"/>
                <a:gd name="T36" fmla="*/ 30 w 74"/>
                <a:gd name="T37" fmla="*/ 23 h 52"/>
                <a:gd name="T38" fmla="*/ 28 w 74"/>
                <a:gd name="T39" fmla="*/ 16 h 52"/>
                <a:gd name="T40" fmla="*/ 24 w 74"/>
                <a:gd name="T41" fmla="*/ 14 h 52"/>
                <a:gd name="T42" fmla="*/ 22 w 74"/>
                <a:gd name="T43" fmla="*/ 14 h 52"/>
                <a:gd name="T44" fmla="*/ 20 w 74"/>
                <a:gd name="T45" fmla="*/ 14 h 52"/>
                <a:gd name="T46" fmla="*/ 16 w 74"/>
                <a:gd name="T47" fmla="*/ 14 h 52"/>
                <a:gd name="T48" fmla="*/ 8 w 74"/>
                <a:gd name="T49" fmla="*/ 12 h 52"/>
                <a:gd name="T50" fmla="*/ 8 w 74"/>
                <a:gd name="T51" fmla="*/ 9 h 52"/>
                <a:gd name="T52" fmla="*/ 1 w 74"/>
                <a:gd name="T53" fmla="*/ 2 h 52"/>
                <a:gd name="T54" fmla="*/ 1 w 74"/>
                <a:gd name="T55" fmla="*/ 0 h 52"/>
                <a:gd name="T56" fmla="*/ 7 w 74"/>
                <a:gd name="T57" fmla="*/ 0 h 52"/>
                <a:gd name="T58" fmla="*/ 16 w 74"/>
                <a:gd name="T59" fmla="*/ 0 h 52"/>
                <a:gd name="T60" fmla="*/ 19 w 74"/>
                <a:gd name="T61" fmla="*/ 3 h 52"/>
                <a:gd name="T62" fmla="*/ 21 w 74"/>
                <a:gd name="T63" fmla="*/ 4 h 52"/>
                <a:gd name="T64" fmla="*/ 23 w 74"/>
                <a:gd name="T65" fmla="*/ 7 h 52"/>
                <a:gd name="T66" fmla="*/ 26 w 74"/>
                <a:gd name="T67" fmla="*/ 8 h 52"/>
                <a:gd name="T68" fmla="*/ 27 w 74"/>
                <a:gd name="T69" fmla="*/ 11 h 52"/>
                <a:gd name="T70" fmla="*/ 30 w 74"/>
                <a:gd name="T71" fmla="*/ 10 h 52"/>
                <a:gd name="T72" fmla="*/ 32 w 74"/>
                <a:gd name="T73" fmla="*/ 10 h 52"/>
                <a:gd name="T74" fmla="*/ 40 w 74"/>
                <a:gd name="T75" fmla="*/ 15 h 52"/>
                <a:gd name="T76" fmla="*/ 50 w 74"/>
                <a:gd name="T77" fmla="*/ 18 h 52"/>
                <a:gd name="T78" fmla="*/ 58 w 74"/>
                <a:gd name="T7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" h="52">
                  <a:moveTo>
                    <a:pt x="58" y="21"/>
                  </a:move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70" y="39"/>
                  </a:lnTo>
                  <a:lnTo>
                    <a:pt x="73" y="41"/>
                  </a:lnTo>
                  <a:lnTo>
                    <a:pt x="74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2" y="51"/>
                  </a:lnTo>
                  <a:lnTo>
                    <a:pt x="71" y="51"/>
                  </a:lnTo>
                  <a:lnTo>
                    <a:pt x="70" y="52"/>
                  </a:lnTo>
                  <a:lnTo>
                    <a:pt x="68" y="51"/>
                  </a:lnTo>
                  <a:lnTo>
                    <a:pt x="66" y="51"/>
                  </a:lnTo>
                  <a:lnTo>
                    <a:pt x="63" y="49"/>
                  </a:lnTo>
                  <a:lnTo>
                    <a:pt x="61" y="48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2" y="46"/>
                  </a:lnTo>
                  <a:lnTo>
                    <a:pt x="48" y="47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1" y="47"/>
                  </a:lnTo>
                  <a:lnTo>
                    <a:pt x="37" y="47"/>
                  </a:lnTo>
                  <a:lnTo>
                    <a:pt x="35" y="46"/>
                  </a:lnTo>
                  <a:lnTo>
                    <a:pt x="32" y="42"/>
                  </a:lnTo>
                  <a:lnTo>
                    <a:pt x="31" y="40"/>
                  </a:lnTo>
                  <a:lnTo>
                    <a:pt x="30" y="39"/>
                  </a:lnTo>
                  <a:lnTo>
                    <a:pt x="29" y="38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9" y="33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29" y="18"/>
                  </a:lnTo>
                  <a:lnTo>
                    <a:pt x="28" y="16"/>
                  </a:lnTo>
                  <a:lnTo>
                    <a:pt x="25" y="15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9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4" y="12"/>
                  </a:lnTo>
                  <a:lnTo>
                    <a:pt x="40" y="15"/>
                  </a:lnTo>
                  <a:lnTo>
                    <a:pt x="48" y="17"/>
                  </a:lnTo>
                  <a:lnTo>
                    <a:pt x="50" y="18"/>
                  </a:lnTo>
                  <a:lnTo>
                    <a:pt x="55" y="21"/>
                  </a:lnTo>
                  <a:lnTo>
                    <a:pt x="58" y="21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6" name="Freeform 150"/>
            <p:cNvSpPr>
              <a:spLocks/>
            </p:cNvSpPr>
            <p:nvPr/>
          </p:nvSpPr>
          <p:spPr bwMode="auto">
            <a:xfrm>
              <a:off x="4799014" y="5792788"/>
              <a:ext cx="96838" cy="109538"/>
            </a:xfrm>
            <a:custGeom>
              <a:avLst/>
              <a:gdLst>
                <a:gd name="T0" fmla="*/ 59 w 61"/>
                <a:gd name="T1" fmla="*/ 65 h 69"/>
                <a:gd name="T2" fmla="*/ 50 w 61"/>
                <a:gd name="T3" fmla="*/ 64 h 69"/>
                <a:gd name="T4" fmla="*/ 49 w 61"/>
                <a:gd name="T5" fmla="*/ 66 h 69"/>
                <a:gd name="T6" fmla="*/ 45 w 61"/>
                <a:gd name="T7" fmla="*/ 68 h 69"/>
                <a:gd name="T8" fmla="*/ 43 w 61"/>
                <a:gd name="T9" fmla="*/ 67 h 69"/>
                <a:gd name="T10" fmla="*/ 38 w 61"/>
                <a:gd name="T11" fmla="*/ 64 h 69"/>
                <a:gd name="T12" fmla="*/ 33 w 61"/>
                <a:gd name="T13" fmla="*/ 60 h 69"/>
                <a:gd name="T14" fmla="*/ 29 w 61"/>
                <a:gd name="T15" fmla="*/ 58 h 69"/>
                <a:gd name="T16" fmla="*/ 26 w 61"/>
                <a:gd name="T17" fmla="*/ 55 h 69"/>
                <a:gd name="T18" fmla="*/ 23 w 61"/>
                <a:gd name="T19" fmla="*/ 51 h 69"/>
                <a:gd name="T20" fmla="*/ 23 w 61"/>
                <a:gd name="T21" fmla="*/ 47 h 69"/>
                <a:gd name="T22" fmla="*/ 19 w 61"/>
                <a:gd name="T23" fmla="*/ 42 h 69"/>
                <a:gd name="T24" fmla="*/ 17 w 61"/>
                <a:gd name="T25" fmla="*/ 39 h 69"/>
                <a:gd name="T26" fmla="*/ 15 w 61"/>
                <a:gd name="T27" fmla="*/ 32 h 69"/>
                <a:gd name="T28" fmla="*/ 12 w 61"/>
                <a:gd name="T29" fmla="*/ 26 h 69"/>
                <a:gd name="T30" fmla="*/ 8 w 61"/>
                <a:gd name="T31" fmla="*/ 22 h 69"/>
                <a:gd name="T32" fmla="*/ 6 w 61"/>
                <a:gd name="T33" fmla="*/ 16 h 69"/>
                <a:gd name="T34" fmla="*/ 4 w 61"/>
                <a:gd name="T35" fmla="*/ 11 h 69"/>
                <a:gd name="T36" fmla="*/ 5 w 61"/>
                <a:gd name="T37" fmla="*/ 7 h 69"/>
                <a:gd name="T38" fmla="*/ 1 w 61"/>
                <a:gd name="T39" fmla="*/ 7 h 69"/>
                <a:gd name="T40" fmla="*/ 1 w 61"/>
                <a:gd name="T41" fmla="*/ 4 h 69"/>
                <a:gd name="T42" fmla="*/ 1 w 61"/>
                <a:gd name="T43" fmla="*/ 1 h 69"/>
                <a:gd name="T44" fmla="*/ 6 w 61"/>
                <a:gd name="T45" fmla="*/ 2 h 69"/>
                <a:gd name="T46" fmla="*/ 8 w 61"/>
                <a:gd name="T47" fmla="*/ 2 h 69"/>
                <a:gd name="T48" fmla="*/ 10 w 61"/>
                <a:gd name="T49" fmla="*/ 4 h 69"/>
                <a:gd name="T50" fmla="*/ 11 w 61"/>
                <a:gd name="T51" fmla="*/ 8 h 69"/>
                <a:gd name="T52" fmla="*/ 14 w 61"/>
                <a:gd name="T53" fmla="*/ 10 h 69"/>
                <a:gd name="T54" fmla="*/ 15 w 61"/>
                <a:gd name="T55" fmla="*/ 16 h 69"/>
                <a:gd name="T56" fmla="*/ 26 w 61"/>
                <a:gd name="T57" fmla="*/ 30 h 69"/>
                <a:gd name="T58" fmla="*/ 30 w 61"/>
                <a:gd name="T59" fmla="*/ 34 h 69"/>
                <a:gd name="T60" fmla="*/ 37 w 61"/>
                <a:gd name="T61" fmla="*/ 41 h 69"/>
                <a:gd name="T62" fmla="*/ 43 w 61"/>
                <a:gd name="T63" fmla="*/ 45 h 69"/>
                <a:gd name="T64" fmla="*/ 53 w 61"/>
                <a:gd name="T65" fmla="*/ 54 h 69"/>
                <a:gd name="T66" fmla="*/ 61 w 61"/>
                <a:gd name="T67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9">
                  <a:moveTo>
                    <a:pt x="61" y="65"/>
                  </a:moveTo>
                  <a:lnTo>
                    <a:pt x="59" y="65"/>
                  </a:lnTo>
                  <a:lnTo>
                    <a:pt x="52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9" y="66"/>
                  </a:lnTo>
                  <a:lnTo>
                    <a:pt x="48" y="68"/>
                  </a:lnTo>
                  <a:lnTo>
                    <a:pt x="45" y="68"/>
                  </a:lnTo>
                  <a:lnTo>
                    <a:pt x="44" y="69"/>
                  </a:lnTo>
                  <a:lnTo>
                    <a:pt x="43" y="67"/>
                  </a:lnTo>
                  <a:lnTo>
                    <a:pt x="40" y="66"/>
                  </a:lnTo>
                  <a:lnTo>
                    <a:pt x="38" y="64"/>
                  </a:lnTo>
                  <a:lnTo>
                    <a:pt x="34" y="61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6" y="55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3" y="29"/>
                  </a:lnTo>
                  <a:lnTo>
                    <a:pt x="12" y="26"/>
                  </a:lnTo>
                  <a:lnTo>
                    <a:pt x="11" y="24"/>
                  </a:lnTo>
                  <a:lnTo>
                    <a:pt x="8" y="22"/>
                  </a:lnTo>
                  <a:lnTo>
                    <a:pt x="7" y="20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7"/>
                  </a:lnTo>
                  <a:lnTo>
                    <a:pt x="4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5" y="16"/>
                  </a:lnTo>
                  <a:lnTo>
                    <a:pt x="19" y="21"/>
                  </a:lnTo>
                  <a:lnTo>
                    <a:pt x="26" y="30"/>
                  </a:lnTo>
                  <a:lnTo>
                    <a:pt x="28" y="33"/>
                  </a:lnTo>
                  <a:lnTo>
                    <a:pt x="30" y="34"/>
                  </a:lnTo>
                  <a:lnTo>
                    <a:pt x="31" y="35"/>
                  </a:lnTo>
                  <a:lnTo>
                    <a:pt x="37" y="41"/>
                  </a:lnTo>
                  <a:lnTo>
                    <a:pt x="41" y="44"/>
                  </a:lnTo>
                  <a:lnTo>
                    <a:pt x="43" y="45"/>
                  </a:lnTo>
                  <a:lnTo>
                    <a:pt x="47" y="49"/>
                  </a:lnTo>
                  <a:lnTo>
                    <a:pt x="53" y="54"/>
                  </a:lnTo>
                  <a:lnTo>
                    <a:pt x="61" y="63"/>
                  </a:lnTo>
                  <a:lnTo>
                    <a:pt x="61" y="6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7" name="Freeform 152"/>
            <p:cNvSpPr>
              <a:spLocks/>
            </p:cNvSpPr>
            <p:nvPr/>
          </p:nvSpPr>
          <p:spPr bwMode="auto">
            <a:xfrm>
              <a:off x="4456114" y="4929188"/>
              <a:ext cx="331788" cy="400050"/>
            </a:xfrm>
            <a:custGeom>
              <a:avLst/>
              <a:gdLst>
                <a:gd name="T0" fmla="*/ 132 w 209"/>
                <a:gd name="T1" fmla="*/ 252 h 252"/>
                <a:gd name="T2" fmla="*/ 123 w 209"/>
                <a:gd name="T3" fmla="*/ 248 h 252"/>
                <a:gd name="T4" fmla="*/ 118 w 209"/>
                <a:gd name="T5" fmla="*/ 244 h 252"/>
                <a:gd name="T6" fmla="*/ 115 w 209"/>
                <a:gd name="T7" fmla="*/ 244 h 252"/>
                <a:gd name="T8" fmla="*/ 107 w 209"/>
                <a:gd name="T9" fmla="*/ 239 h 252"/>
                <a:gd name="T10" fmla="*/ 102 w 209"/>
                <a:gd name="T11" fmla="*/ 238 h 252"/>
                <a:gd name="T12" fmla="*/ 96 w 209"/>
                <a:gd name="T13" fmla="*/ 231 h 252"/>
                <a:gd name="T14" fmla="*/ 91 w 209"/>
                <a:gd name="T15" fmla="*/ 231 h 252"/>
                <a:gd name="T16" fmla="*/ 87 w 209"/>
                <a:gd name="T17" fmla="*/ 229 h 252"/>
                <a:gd name="T18" fmla="*/ 86 w 209"/>
                <a:gd name="T19" fmla="*/ 230 h 252"/>
                <a:gd name="T20" fmla="*/ 87 w 209"/>
                <a:gd name="T21" fmla="*/ 231 h 252"/>
                <a:gd name="T22" fmla="*/ 87 w 209"/>
                <a:gd name="T23" fmla="*/ 232 h 252"/>
                <a:gd name="T24" fmla="*/ 94 w 209"/>
                <a:gd name="T25" fmla="*/ 234 h 252"/>
                <a:gd name="T26" fmla="*/ 95 w 209"/>
                <a:gd name="T27" fmla="*/ 235 h 252"/>
                <a:gd name="T28" fmla="*/ 91 w 209"/>
                <a:gd name="T29" fmla="*/ 235 h 252"/>
                <a:gd name="T30" fmla="*/ 83 w 209"/>
                <a:gd name="T31" fmla="*/ 231 h 252"/>
                <a:gd name="T32" fmla="*/ 71 w 209"/>
                <a:gd name="T33" fmla="*/ 224 h 252"/>
                <a:gd name="T34" fmla="*/ 69 w 209"/>
                <a:gd name="T35" fmla="*/ 219 h 252"/>
                <a:gd name="T36" fmla="*/ 67 w 209"/>
                <a:gd name="T37" fmla="*/ 220 h 252"/>
                <a:gd name="T38" fmla="*/ 63 w 209"/>
                <a:gd name="T39" fmla="*/ 219 h 252"/>
                <a:gd name="T40" fmla="*/ 58 w 209"/>
                <a:gd name="T41" fmla="*/ 208 h 252"/>
                <a:gd name="T42" fmla="*/ 55 w 209"/>
                <a:gd name="T43" fmla="*/ 197 h 252"/>
                <a:gd name="T44" fmla="*/ 59 w 209"/>
                <a:gd name="T45" fmla="*/ 196 h 252"/>
                <a:gd name="T46" fmla="*/ 68 w 209"/>
                <a:gd name="T47" fmla="*/ 196 h 252"/>
                <a:gd name="T48" fmla="*/ 70 w 209"/>
                <a:gd name="T49" fmla="*/ 194 h 252"/>
                <a:gd name="T50" fmla="*/ 70 w 209"/>
                <a:gd name="T51" fmla="*/ 193 h 252"/>
                <a:gd name="T52" fmla="*/ 63 w 209"/>
                <a:gd name="T53" fmla="*/ 194 h 252"/>
                <a:gd name="T54" fmla="*/ 57 w 209"/>
                <a:gd name="T55" fmla="*/ 194 h 252"/>
                <a:gd name="T56" fmla="*/ 52 w 209"/>
                <a:gd name="T57" fmla="*/ 192 h 252"/>
                <a:gd name="T58" fmla="*/ 54 w 209"/>
                <a:gd name="T59" fmla="*/ 189 h 252"/>
                <a:gd name="T60" fmla="*/ 52 w 209"/>
                <a:gd name="T61" fmla="*/ 185 h 252"/>
                <a:gd name="T62" fmla="*/ 48 w 209"/>
                <a:gd name="T63" fmla="*/ 182 h 252"/>
                <a:gd name="T64" fmla="*/ 43 w 209"/>
                <a:gd name="T65" fmla="*/ 182 h 252"/>
                <a:gd name="T66" fmla="*/ 40 w 209"/>
                <a:gd name="T67" fmla="*/ 182 h 252"/>
                <a:gd name="T68" fmla="*/ 28 w 209"/>
                <a:gd name="T69" fmla="*/ 171 h 252"/>
                <a:gd name="T70" fmla="*/ 23 w 209"/>
                <a:gd name="T71" fmla="*/ 171 h 252"/>
                <a:gd name="T72" fmla="*/ 19 w 209"/>
                <a:gd name="T73" fmla="*/ 165 h 252"/>
                <a:gd name="T74" fmla="*/ 10 w 209"/>
                <a:gd name="T75" fmla="*/ 159 h 252"/>
                <a:gd name="T76" fmla="*/ 4 w 209"/>
                <a:gd name="T77" fmla="*/ 155 h 252"/>
                <a:gd name="T78" fmla="*/ 0 w 209"/>
                <a:gd name="T79" fmla="*/ 153 h 252"/>
                <a:gd name="T80" fmla="*/ 3 w 209"/>
                <a:gd name="T81" fmla="*/ 150 h 252"/>
                <a:gd name="T82" fmla="*/ 10 w 209"/>
                <a:gd name="T83" fmla="*/ 145 h 252"/>
                <a:gd name="T84" fmla="*/ 8 w 209"/>
                <a:gd name="T85" fmla="*/ 141 h 252"/>
                <a:gd name="T86" fmla="*/ 8 w 209"/>
                <a:gd name="T87" fmla="*/ 137 h 252"/>
                <a:gd name="T88" fmla="*/ 11 w 209"/>
                <a:gd name="T89" fmla="*/ 133 h 252"/>
                <a:gd name="T90" fmla="*/ 25 w 209"/>
                <a:gd name="T91" fmla="*/ 0 h 252"/>
                <a:gd name="T92" fmla="*/ 26 w 209"/>
                <a:gd name="T93" fmla="*/ 8 h 252"/>
                <a:gd name="T94" fmla="*/ 51 w 209"/>
                <a:gd name="T95" fmla="*/ 12 h 252"/>
                <a:gd name="T96" fmla="*/ 59 w 209"/>
                <a:gd name="T97" fmla="*/ 24 h 252"/>
                <a:gd name="T98" fmla="*/ 132 w 209"/>
                <a:gd name="T99" fmla="*/ 26 h 252"/>
                <a:gd name="T100" fmla="*/ 145 w 209"/>
                <a:gd name="T101" fmla="*/ 24 h 252"/>
                <a:gd name="T102" fmla="*/ 161 w 209"/>
                <a:gd name="T103" fmla="*/ 62 h 252"/>
                <a:gd name="T104" fmla="*/ 180 w 209"/>
                <a:gd name="T105" fmla="*/ 107 h 252"/>
                <a:gd name="T106" fmla="*/ 195 w 209"/>
                <a:gd name="T107" fmla="*/ 144 h 252"/>
                <a:gd name="T108" fmla="*/ 208 w 209"/>
                <a:gd name="T109" fmla="*/ 178 h 252"/>
                <a:gd name="T110" fmla="*/ 209 w 209"/>
                <a:gd name="T111" fmla="*/ 191 h 252"/>
                <a:gd name="T112" fmla="*/ 199 w 209"/>
                <a:gd name="T113" fmla="*/ 191 h 252"/>
                <a:gd name="T114" fmla="*/ 199 w 209"/>
                <a:gd name="T115" fmla="*/ 196 h 252"/>
                <a:gd name="T116" fmla="*/ 169 w 209"/>
                <a:gd name="T117" fmla="*/ 212 h 252"/>
                <a:gd name="T118" fmla="*/ 133 w 209"/>
                <a:gd name="T119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9" h="252">
                  <a:moveTo>
                    <a:pt x="133" y="251"/>
                  </a:moveTo>
                  <a:lnTo>
                    <a:pt x="132" y="252"/>
                  </a:lnTo>
                  <a:lnTo>
                    <a:pt x="127" y="249"/>
                  </a:lnTo>
                  <a:lnTo>
                    <a:pt x="123" y="248"/>
                  </a:lnTo>
                  <a:lnTo>
                    <a:pt x="120" y="245"/>
                  </a:lnTo>
                  <a:lnTo>
                    <a:pt x="118" y="244"/>
                  </a:lnTo>
                  <a:lnTo>
                    <a:pt x="117" y="244"/>
                  </a:lnTo>
                  <a:lnTo>
                    <a:pt x="115" y="244"/>
                  </a:lnTo>
                  <a:lnTo>
                    <a:pt x="110" y="240"/>
                  </a:lnTo>
                  <a:lnTo>
                    <a:pt x="107" y="239"/>
                  </a:lnTo>
                  <a:lnTo>
                    <a:pt x="105" y="239"/>
                  </a:lnTo>
                  <a:lnTo>
                    <a:pt x="102" y="238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87" y="229"/>
                  </a:lnTo>
                  <a:lnTo>
                    <a:pt x="87" y="229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94" y="234"/>
                  </a:lnTo>
                  <a:lnTo>
                    <a:pt x="95" y="234"/>
                  </a:lnTo>
                  <a:lnTo>
                    <a:pt x="95" y="235"/>
                  </a:lnTo>
                  <a:lnTo>
                    <a:pt x="94" y="235"/>
                  </a:lnTo>
                  <a:lnTo>
                    <a:pt x="91" y="235"/>
                  </a:lnTo>
                  <a:lnTo>
                    <a:pt x="88" y="235"/>
                  </a:lnTo>
                  <a:lnTo>
                    <a:pt x="83" y="231"/>
                  </a:lnTo>
                  <a:lnTo>
                    <a:pt x="77" y="227"/>
                  </a:lnTo>
                  <a:lnTo>
                    <a:pt x="71" y="224"/>
                  </a:lnTo>
                  <a:lnTo>
                    <a:pt x="69" y="221"/>
                  </a:lnTo>
                  <a:lnTo>
                    <a:pt x="69" y="219"/>
                  </a:lnTo>
                  <a:lnTo>
                    <a:pt x="69" y="218"/>
                  </a:lnTo>
                  <a:lnTo>
                    <a:pt x="67" y="220"/>
                  </a:lnTo>
                  <a:lnTo>
                    <a:pt x="65" y="220"/>
                  </a:lnTo>
                  <a:lnTo>
                    <a:pt x="63" y="219"/>
                  </a:lnTo>
                  <a:lnTo>
                    <a:pt x="61" y="214"/>
                  </a:lnTo>
                  <a:lnTo>
                    <a:pt x="58" y="208"/>
                  </a:lnTo>
                  <a:lnTo>
                    <a:pt x="55" y="198"/>
                  </a:lnTo>
                  <a:lnTo>
                    <a:pt x="55" y="197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62" y="195"/>
                  </a:lnTo>
                  <a:lnTo>
                    <a:pt x="68" y="196"/>
                  </a:lnTo>
                  <a:lnTo>
                    <a:pt x="69" y="195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0" y="193"/>
                  </a:lnTo>
                  <a:lnTo>
                    <a:pt x="68" y="193"/>
                  </a:lnTo>
                  <a:lnTo>
                    <a:pt x="63" y="194"/>
                  </a:lnTo>
                  <a:lnTo>
                    <a:pt x="60" y="193"/>
                  </a:lnTo>
                  <a:lnTo>
                    <a:pt x="57" y="194"/>
                  </a:lnTo>
                  <a:lnTo>
                    <a:pt x="53" y="193"/>
                  </a:lnTo>
                  <a:lnTo>
                    <a:pt x="52" y="192"/>
                  </a:lnTo>
                  <a:lnTo>
                    <a:pt x="52" y="191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52" y="185"/>
                  </a:lnTo>
                  <a:lnTo>
                    <a:pt x="51" y="183"/>
                  </a:lnTo>
                  <a:lnTo>
                    <a:pt x="48" y="182"/>
                  </a:lnTo>
                  <a:lnTo>
                    <a:pt x="47" y="182"/>
                  </a:lnTo>
                  <a:lnTo>
                    <a:pt x="43" y="182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30" y="172"/>
                  </a:lnTo>
                  <a:lnTo>
                    <a:pt x="28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0"/>
                  </a:lnTo>
                  <a:lnTo>
                    <a:pt x="19" y="165"/>
                  </a:lnTo>
                  <a:lnTo>
                    <a:pt x="14" y="162"/>
                  </a:lnTo>
                  <a:lnTo>
                    <a:pt x="10" y="159"/>
                  </a:lnTo>
                  <a:lnTo>
                    <a:pt x="7" y="157"/>
                  </a:lnTo>
                  <a:lnTo>
                    <a:pt x="4" y="155"/>
                  </a:lnTo>
                  <a:lnTo>
                    <a:pt x="1" y="154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3" y="150"/>
                  </a:lnTo>
                  <a:lnTo>
                    <a:pt x="8" y="147"/>
                  </a:lnTo>
                  <a:lnTo>
                    <a:pt x="10" y="145"/>
                  </a:lnTo>
                  <a:lnTo>
                    <a:pt x="9" y="143"/>
                  </a:lnTo>
                  <a:lnTo>
                    <a:pt x="8" y="141"/>
                  </a:lnTo>
                  <a:lnTo>
                    <a:pt x="8" y="139"/>
                  </a:lnTo>
                  <a:lnTo>
                    <a:pt x="8" y="137"/>
                  </a:lnTo>
                  <a:lnTo>
                    <a:pt x="11" y="134"/>
                  </a:lnTo>
                  <a:lnTo>
                    <a:pt x="11" y="133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51" y="8"/>
                  </a:lnTo>
                  <a:lnTo>
                    <a:pt x="51" y="12"/>
                  </a:lnTo>
                  <a:lnTo>
                    <a:pt x="58" y="12"/>
                  </a:lnTo>
                  <a:lnTo>
                    <a:pt x="59" y="24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2" y="24"/>
                  </a:lnTo>
                  <a:lnTo>
                    <a:pt x="145" y="24"/>
                  </a:lnTo>
                  <a:lnTo>
                    <a:pt x="152" y="42"/>
                  </a:lnTo>
                  <a:lnTo>
                    <a:pt x="161" y="62"/>
                  </a:lnTo>
                  <a:lnTo>
                    <a:pt x="167" y="77"/>
                  </a:lnTo>
                  <a:lnTo>
                    <a:pt x="180" y="107"/>
                  </a:lnTo>
                  <a:lnTo>
                    <a:pt x="185" y="119"/>
                  </a:lnTo>
                  <a:lnTo>
                    <a:pt x="195" y="144"/>
                  </a:lnTo>
                  <a:lnTo>
                    <a:pt x="204" y="170"/>
                  </a:lnTo>
                  <a:lnTo>
                    <a:pt x="208" y="178"/>
                  </a:lnTo>
                  <a:lnTo>
                    <a:pt x="207" y="185"/>
                  </a:lnTo>
                  <a:lnTo>
                    <a:pt x="209" y="191"/>
                  </a:lnTo>
                  <a:lnTo>
                    <a:pt x="206" y="192"/>
                  </a:lnTo>
                  <a:lnTo>
                    <a:pt x="199" y="191"/>
                  </a:lnTo>
                  <a:lnTo>
                    <a:pt x="199" y="194"/>
                  </a:lnTo>
                  <a:lnTo>
                    <a:pt x="199" y="196"/>
                  </a:lnTo>
                  <a:lnTo>
                    <a:pt x="199" y="212"/>
                  </a:lnTo>
                  <a:lnTo>
                    <a:pt x="169" y="212"/>
                  </a:lnTo>
                  <a:lnTo>
                    <a:pt x="134" y="238"/>
                  </a:lnTo>
                  <a:lnTo>
                    <a:pt x="133" y="251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8" name="Freeform 154"/>
            <p:cNvSpPr>
              <a:spLocks/>
            </p:cNvSpPr>
            <p:nvPr/>
          </p:nvSpPr>
          <p:spPr bwMode="auto">
            <a:xfrm>
              <a:off x="4422776" y="5681663"/>
              <a:ext cx="60325" cy="34925"/>
            </a:xfrm>
            <a:custGeom>
              <a:avLst/>
              <a:gdLst>
                <a:gd name="T0" fmla="*/ 38 w 38"/>
                <a:gd name="T1" fmla="*/ 18 h 22"/>
                <a:gd name="T2" fmla="*/ 36 w 38"/>
                <a:gd name="T3" fmla="*/ 18 h 22"/>
                <a:gd name="T4" fmla="*/ 36 w 38"/>
                <a:gd name="T5" fmla="*/ 18 h 22"/>
                <a:gd name="T6" fmla="*/ 36 w 38"/>
                <a:gd name="T7" fmla="*/ 19 h 22"/>
                <a:gd name="T8" fmla="*/ 34 w 38"/>
                <a:gd name="T9" fmla="*/ 20 h 22"/>
                <a:gd name="T10" fmla="*/ 32 w 38"/>
                <a:gd name="T11" fmla="*/ 20 h 22"/>
                <a:gd name="T12" fmla="*/ 31 w 38"/>
                <a:gd name="T13" fmla="*/ 21 h 22"/>
                <a:gd name="T14" fmla="*/ 30 w 38"/>
                <a:gd name="T15" fmla="*/ 22 h 22"/>
                <a:gd name="T16" fmla="*/ 29 w 38"/>
                <a:gd name="T17" fmla="*/ 22 h 22"/>
                <a:gd name="T18" fmla="*/ 26 w 38"/>
                <a:gd name="T19" fmla="*/ 22 h 22"/>
                <a:gd name="T20" fmla="*/ 24 w 38"/>
                <a:gd name="T21" fmla="*/ 21 h 22"/>
                <a:gd name="T22" fmla="*/ 21 w 38"/>
                <a:gd name="T23" fmla="*/ 21 h 22"/>
                <a:gd name="T24" fmla="*/ 20 w 38"/>
                <a:gd name="T25" fmla="*/ 22 h 22"/>
                <a:gd name="T26" fmla="*/ 18 w 38"/>
                <a:gd name="T27" fmla="*/ 21 h 22"/>
                <a:gd name="T28" fmla="*/ 16 w 38"/>
                <a:gd name="T29" fmla="*/ 19 h 22"/>
                <a:gd name="T30" fmla="*/ 10 w 38"/>
                <a:gd name="T31" fmla="*/ 18 h 22"/>
                <a:gd name="T32" fmla="*/ 5 w 38"/>
                <a:gd name="T33" fmla="*/ 15 h 22"/>
                <a:gd name="T34" fmla="*/ 3 w 38"/>
                <a:gd name="T35" fmla="*/ 12 h 22"/>
                <a:gd name="T36" fmla="*/ 1 w 38"/>
                <a:gd name="T37" fmla="*/ 7 h 22"/>
                <a:gd name="T38" fmla="*/ 0 w 38"/>
                <a:gd name="T39" fmla="*/ 3 h 22"/>
                <a:gd name="T40" fmla="*/ 2 w 38"/>
                <a:gd name="T41" fmla="*/ 3 h 22"/>
                <a:gd name="T42" fmla="*/ 6 w 38"/>
                <a:gd name="T43" fmla="*/ 3 h 22"/>
                <a:gd name="T44" fmla="*/ 6 w 38"/>
                <a:gd name="T45" fmla="*/ 2 h 22"/>
                <a:gd name="T46" fmla="*/ 7 w 38"/>
                <a:gd name="T47" fmla="*/ 1 h 22"/>
                <a:gd name="T48" fmla="*/ 9 w 38"/>
                <a:gd name="T49" fmla="*/ 1 h 22"/>
                <a:gd name="T50" fmla="*/ 11 w 38"/>
                <a:gd name="T51" fmla="*/ 0 h 22"/>
                <a:gd name="T52" fmla="*/ 13 w 38"/>
                <a:gd name="T53" fmla="*/ 0 h 22"/>
                <a:gd name="T54" fmla="*/ 14 w 38"/>
                <a:gd name="T55" fmla="*/ 0 h 22"/>
                <a:gd name="T56" fmla="*/ 16 w 38"/>
                <a:gd name="T57" fmla="*/ 3 h 22"/>
                <a:gd name="T58" fmla="*/ 17 w 38"/>
                <a:gd name="T59" fmla="*/ 3 h 22"/>
                <a:gd name="T60" fmla="*/ 20 w 38"/>
                <a:gd name="T61" fmla="*/ 4 h 22"/>
                <a:gd name="T62" fmla="*/ 23 w 38"/>
                <a:gd name="T63" fmla="*/ 4 h 22"/>
                <a:gd name="T64" fmla="*/ 24 w 38"/>
                <a:gd name="T65" fmla="*/ 7 h 22"/>
                <a:gd name="T66" fmla="*/ 25 w 38"/>
                <a:gd name="T67" fmla="*/ 7 h 22"/>
                <a:gd name="T68" fmla="*/ 29 w 38"/>
                <a:gd name="T69" fmla="*/ 8 h 22"/>
                <a:gd name="T70" fmla="*/ 30 w 38"/>
                <a:gd name="T71" fmla="*/ 8 h 22"/>
                <a:gd name="T72" fmla="*/ 31 w 38"/>
                <a:gd name="T73" fmla="*/ 11 h 22"/>
                <a:gd name="T74" fmla="*/ 32 w 38"/>
                <a:gd name="T75" fmla="*/ 12 h 22"/>
                <a:gd name="T76" fmla="*/ 34 w 38"/>
                <a:gd name="T77" fmla="*/ 15 h 22"/>
                <a:gd name="T78" fmla="*/ 36 w 38"/>
                <a:gd name="T79" fmla="*/ 16 h 22"/>
                <a:gd name="T80" fmla="*/ 38 w 38"/>
                <a:gd name="T81" fmla="*/ 17 h 22"/>
                <a:gd name="T82" fmla="*/ 38 w 38"/>
                <a:gd name="T8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22">
                  <a:moveTo>
                    <a:pt x="38" y="18"/>
                  </a:moveTo>
                  <a:lnTo>
                    <a:pt x="36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20" y="22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0" y="18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8" y="17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59" name="Freeform 156"/>
            <p:cNvSpPr>
              <a:spLocks/>
            </p:cNvSpPr>
            <p:nvPr/>
          </p:nvSpPr>
          <p:spPr bwMode="auto">
            <a:xfrm>
              <a:off x="3997326" y="4826001"/>
              <a:ext cx="476250" cy="346075"/>
            </a:xfrm>
            <a:custGeom>
              <a:avLst/>
              <a:gdLst>
                <a:gd name="T0" fmla="*/ 297 w 300"/>
                <a:gd name="T1" fmla="*/ 202 h 218"/>
                <a:gd name="T2" fmla="*/ 297 w 300"/>
                <a:gd name="T3" fmla="*/ 212 h 218"/>
                <a:gd name="T4" fmla="*/ 285 w 300"/>
                <a:gd name="T5" fmla="*/ 217 h 218"/>
                <a:gd name="T6" fmla="*/ 268 w 300"/>
                <a:gd name="T7" fmla="*/ 208 h 218"/>
                <a:gd name="T8" fmla="*/ 251 w 300"/>
                <a:gd name="T9" fmla="*/ 206 h 218"/>
                <a:gd name="T10" fmla="*/ 236 w 300"/>
                <a:gd name="T11" fmla="*/ 212 h 218"/>
                <a:gd name="T12" fmla="*/ 208 w 300"/>
                <a:gd name="T13" fmla="*/ 206 h 218"/>
                <a:gd name="T14" fmla="*/ 194 w 300"/>
                <a:gd name="T15" fmla="*/ 209 h 218"/>
                <a:gd name="T16" fmla="*/ 179 w 300"/>
                <a:gd name="T17" fmla="*/ 201 h 218"/>
                <a:gd name="T18" fmla="*/ 160 w 300"/>
                <a:gd name="T19" fmla="*/ 193 h 218"/>
                <a:gd name="T20" fmla="*/ 145 w 300"/>
                <a:gd name="T21" fmla="*/ 193 h 218"/>
                <a:gd name="T22" fmla="*/ 134 w 300"/>
                <a:gd name="T23" fmla="*/ 191 h 218"/>
                <a:gd name="T24" fmla="*/ 120 w 300"/>
                <a:gd name="T25" fmla="*/ 190 h 218"/>
                <a:gd name="T26" fmla="*/ 100 w 300"/>
                <a:gd name="T27" fmla="*/ 191 h 218"/>
                <a:gd name="T28" fmla="*/ 80 w 300"/>
                <a:gd name="T29" fmla="*/ 194 h 218"/>
                <a:gd name="T30" fmla="*/ 58 w 300"/>
                <a:gd name="T31" fmla="*/ 196 h 218"/>
                <a:gd name="T32" fmla="*/ 51 w 300"/>
                <a:gd name="T33" fmla="*/ 198 h 218"/>
                <a:gd name="T34" fmla="*/ 47 w 300"/>
                <a:gd name="T35" fmla="*/ 192 h 218"/>
                <a:gd name="T36" fmla="*/ 42 w 300"/>
                <a:gd name="T37" fmla="*/ 185 h 218"/>
                <a:gd name="T38" fmla="*/ 31 w 300"/>
                <a:gd name="T39" fmla="*/ 170 h 218"/>
                <a:gd name="T40" fmla="*/ 11 w 300"/>
                <a:gd name="T41" fmla="*/ 165 h 218"/>
                <a:gd name="T42" fmla="*/ 5 w 300"/>
                <a:gd name="T43" fmla="*/ 152 h 218"/>
                <a:gd name="T44" fmla="*/ 11 w 300"/>
                <a:gd name="T45" fmla="*/ 135 h 218"/>
                <a:gd name="T46" fmla="*/ 15 w 300"/>
                <a:gd name="T47" fmla="*/ 117 h 218"/>
                <a:gd name="T48" fmla="*/ 8 w 300"/>
                <a:gd name="T49" fmla="*/ 103 h 218"/>
                <a:gd name="T50" fmla="*/ 13 w 300"/>
                <a:gd name="T51" fmla="*/ 90 h 218"/>
                <a:gd name="T52" fmla="*/ 11 w 300"/>
                <a:gd name="T53" fmla="*/ 73 h 218"/>
                <a:gd name="T54" fmla="*/ 1 w 300"/>
                <a:gd name="T55" fmla="*/ 65 h 218"/>
                <a:gd name="T56" fmla="*/ 1 w 300"/>
                <a:gd name="T57" fmla="*/ 56 h 218"/>
                <a:gd name="T58" fmla="*/ 5 w 300"/>
                <a:gd name="T59" fmla="*/ 44 h 218"/>
                <a:gd name="T60" fmla="*/ 10 w 300"/>
                <a:gd name="T61" fmla="*/ 47 h 218"/>
                <a:gd name="T62" fmla="*/ 17 w 300"/>
                <a:gd name="T63" fmla="*/ 45 h 218"/>
                <a:gd name="T64" fmla="*/ 34 w 300"/>
                <a:gd name="T65" fmla="*/ 40 h 218"/>
                <a:gd name="T66" fmla="*/ 49 w 300"/>
                <a:gd name="T67" fmla="*/ 36 h 218"/>
                <a:gd name="T68" fmla="*/ 72 w 300"/>
                <a:gd name="T69" fmla="*/ 45 h 218"/>
                <a:gd name="T70" fmla="*/ 81 w 300"/>
                <a:gd name="T71" fmla="*/ 54 h 218"/>
                <a:gd name="T72" fmla="*/ 91 w 300"/>
                <a:gd name="T73" fmla="*/ 63 h 218"/>
                <a:gd name="T74" fmla="*/ 91 w 300"/>
                <a:gd name="T75" fmla="*/ 44 h 218"/>
                <a:gd name="T76" fmla="*/ 88 w 300"/>
                <a:gd name="T77" fmla="*/ 39 h 218"/>
                <a:gd name="T78" fmla="*/ 83 w 300"/>
                <a:gd name="T79" fmla="*/ 33 h 218"/>
                <a:gd name="T80" fmla="*/ 95 w 300"/>
                <a:gd name="T81" fmla="*/ 30 h 218"/>
                <a:gd name="T82" fmla="*/ 99 w 300"/>
                <a:gd name="T83" fmla="*/ 27 h 218"/>
                <a:gd name="T84" fmla="*/ 102 w 300"/>
                <a:gd name="T85" fmla="*/ 28 h 218"/>
                <a:gd name="T86" fmla="*/ 108 w 300"/>
                <a:gd name="T87" fmla="*/ 28 h 218"/>
                <a:gd name="T88" fmla="*/ 119 w 300"/>
                <a:gd name="T89" fmla="*/ 22 h 218"/>
                <a:gd name="T90" fmla="*/ 127 w 300"/>
                <a:gd name="T91" fmla="*/ 10 h 218"/>
                <a:gd name="T92" fmla="*/ 131 w 300"/>
                <a:gd name="T93" fmla="*/ 6 h 218"/>
                <a:gd name="T94" fmla="*/ 138 w 300"/>
                <a:gd name="T95" fmla="*/ 2 h 218"/>
                <a:gd name="T96" fmla="*/ 146 w 300"/>
                <a:gd name="T97" fmla="*/ 3 h 218"/>
                <a:gd name="T98" fmla="*/ 154 w 300"/>
                <a:gd name="T99" fmla="*/ 9 h 218"/>
                <a:gd name="T100" fmla="*/ 168 w 300"/>
                <a:gd name="T101" fmla="*/ 16 h 218"/>
                <a:gd name="T102" fmla="*/ 185 w 300"/>
                <a:gd name="T103" fmla="*/ 20 h 218"/>
                <a:gd name="T104" fmla="*/ 193 w 300"/>
                <a:gd name="T105" fmla="*/ 21 h 218"/>
                <a:gd name="T106" fmla="*/ 202 w 300"/>
                <a:gd name="T107" fmla="*/ 28 h 218"/>
                <a:gd name="T108" fmla="*/ 211 w 300"/>
                <a:gd name="T109" fmla="*/ 37 h 218"/>
                <a:gd name="T110" fmla="*/ 241 w 300"/>
                <a:gd name="T111" fmla="*/ 46 h 218"/>
                <a:gd name="T112" fmla="*/ 259 w 300"/>
                <a:gd name="T113" fmla="*/ 54 h 218"/>
                <a:gd name="T114" fmla="*/ 288 w 300"/>
                <a:gd name="T115" fmla="*/ 6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0" h="218">
                  <a:moveTo>
                    <a:pt x="292" y="65"/>
                  </a:moveTo>
                  <a:lnTo>
                    <a:pt x="300" y="65"/>
                  </a:lnTo>
                  <a:lnTo>
                    <a:pt x="300" y="198"/>
                  </a:lnTo>
                  <a:lnTo>
                    <a:pt x="300" y="199"/>
                  </a:lnTo>
                  <a:lnTo>
                    <a:pt x="297" y="202"/>
                  </a:lnTo>
                  <a:lnTo>
                    <a:pt x="297" y="204"/>
                  </a:lnTo>
                  <a:lnTo>
                    <a:pt x="297" y="206"/>
                  </a:lnTo>
                  <a:lnTo>
                    <a:pt x="298" y="208"/>
                  </a:lnTo>
                  <a:lnTo>
                    <a:pt x="299" y="210"/>
                  </a:lnTo>
                  <a:lnTo>
                    <a:pt x="297" y="212"/>
                  </a:lnTo>
                  <a:lnTo>
                    <a:pt x="292" y="215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8" y="217"/>
                  </a:lnTo>
                  <a:lnTo>
                    <a:pt x="285" y="217"/>
                  </a:lnTo>
                  <a:lnTo>
                    <a:pt x="283" y="217"/>
                  </a:lnTo>
                  <a:lnTo>
                    <a:pt x="278" y="213"/>
                  </a:lnTo>
                  <a:lnTo>
                    <a:pt x="275" y="211"/>
                  </a:lnTo>
                  <a:lnTo>
                    <a:pt x="271" y="209"/>
                  </a:lnTo>
                  <a:lnTo>
                    <a:pt x="268" y="208"/>
                  </a:lnTo>
                  <a:lnTo>
                    <a:pt x="267" y="208"/>
                  </a:lnTo>
                  <a:lnTo>
                    <a:pt x="264" y="208"/>
                  </a:lnTo>
                  <a:lnTo>
                    <a:pt x="259" y="206"/>
                  </a:lnTo>
                  <a:lnTo>
                    <a:pt x="254" y="207"/>
                  </a:lnTo>
                  <a:lnTo>
                    <a:pt x="251" y="206"/>
                  </a:lnTo>
                  <a:lnTo>
                    <a:pt x="241" y="208"/>
                  </a:lnTo>
                  <a:lnTo>
                    <a:pt x="240" y="209"/>
                  </a:lnTo>
                  <a:lnTo>
                    <a:pt x="239" y="210"/>
                  </a:lnTo>
                  <a:lnTo>
                    <a:pt x="237" y="211"/>
                  </a:lnTo>
                  <a:lnTo>
                    <a:pt x="236" y="212"/>
                  </a:lnTo>
                  <a:lnTo>
                    <a:pt x="235" y="212"/>
                  </a:lnTo>
                  <a:lnTo>
                    <a:pt x="232" y="212"/>
                  </a:lnTo>
                  <a:lnTo>
                    <a:pt x="223" y="208"/>
                  </a:lnTo>
                  <a:lnTo>
                    <a:pt x="211" y="205"/>
                  </a:lnTo>
                  <a:lnTo>
                    <a:pt x="208" y="206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199" y="210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0" y="206"/>
                  </a:lnTo>
                  <a:lnTo>
                    <a:pt x="189" y="205"/>
                  </a:lnTo>
                  <a:lnTo>
                    <a:pt x="185" y="203"/>
                  </a:lnTo>
                  <a:lnTo>
                    <a:pt x="182" y="202"/>
                  </a:lnTo>
                  <a:lnTo>
                    <a:pt x="179" y="201"/>
                  </a:lnTo>
                  <a:lnTo>
                    <a:pt x="174" y="201"/>
                  </a:lnTo>
                  <a:lnTo>
                    <a:pt x="166" y="197"/>
                  </a:lnTo>
                  <a:lnTo>
                    <a:pt x="165" y="196"/>
                  </a:lnTo>
                  <a:lnTo>
                    <a:pt x="161" y="193"/>
                  </a:lnTo>
                  <a:lnTo>
                    <a:pt x="160" y="193"/>
                  </a:lnTo>
                  <a:lnTo>
                    <a:pt x="156" y="193"/>
                  </a:lnTo>
                  <a:lnTo>
                    <a:pt x="150" y="193"/>
                  </a:lnTo>
                  <a:lnTo>
                    <a:pt x="147" y="193"/>
                  </a:lnTo>
                  <a:lnTo>
                    <a:pt x="145" y="193"/>
                  </a:lnTo>
                  <a:lnTo>
                    <a:pt x="145" y="193"/>
                  </a:lnTo>
                  <a:lnTo>
                    <a:pt x="143" y="193"/>
                  </a:lnTo>
                  <a:lnTo>
                    <a:pt x="142" y="193"/>
                  </a:lnTo>
                  <a:lnTo>
                    <a:pt x="140" y="193"/>
                  </a:lnTo>
                  <a:lnTo>
                    <a:pt x="137" y="191"/>
                  </a:lnTo>
                  <a:lnTo>
                    <a:pt x="134" y="191"/>
                  </a:lnTo>
                  <a:lnTo>
                    <a:pt x="130" y="191"/>
                  </a:lnTo>
                  <a:lnTo>
                    <a:pt x="128" y="190"/>
                  </a:lnTo>
                  <a:lnTo>
                    <a:pt x="123" y="191"/>
                  </a:lnTo>
                  <a:lnTo>
                    <a:pt x="121" y="191"/>
                  </a:lnTo>
                  <a:lnTo>
                    <a:pt x="120" y="190"/>
                  </a:lnTo>
                  <a:lnTo>
                    <a:pt x="118" y="190"/>
                  </a:lnTo>
                  <a:lnTo>
                    <a:pt x="116" y="191"/>
                  </a:lnTo>
                  <a:lnTo>
                    <a:pt x="114" y="191"/>
                  </a:lnTo>
                  <a:lnTo>
                    <a:pt x="101" y="191"/>
                  </a:lnTo>
                  <a:lnTo>
                    <a:pt x="100" y="191"/>
                  </a:lnTo>
                  <a:lnTo>
                    <a:pt x="97" y="191"/>
                  </a:lnTo>
                  <a:lnTo>
                    <a:pt x="90" y="191"/>
                  </a:lnTo>
                  <a:lnTo>
                    <a:pt x="86" y="192"/>
                  </a:lnTo>
                  <a:lnTo>
                    <a:pt x="83" y="193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2" y="195"/>
                  </a:lnTo>
                  <a:lnTo>
                    <a:pt x="64" y="195"/>
                  </a:lnTo>
                  <a:lnTo>
                    <a:pt x="60" y="195"/>
                  </a:lnTo>
                  <a:lnTo>
                    <a:pt x="58" y="196"/>
                  </a:lnTo>
                  <a:lnTo>
                    <a:pt x="57" y="196"/>
                  </a:lnTo>
                  <a:lnTo>
                    <a:pt x="53" y="196"/>
                  </a:lnTo>
                  <a:lnTo>
                    <a:pt x="53" y="197"/>
                  </a:lnTo>
                  <a:lnTo>
                    <a:pt x="52" y="198"/>
                  </a:lnTo>
                  <a:lnTo>
                    <a:pt x="51" y="198"/>
                  </a:lnTo>
                  <a:lnTo>
                    <a:pt x="50" y="196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8" y="194"/>
                  </a:lnTo>
                  <a:lnTo>
                    <a:pt x="47" y="192"/>
                  </a:lnTo>
                  <a:lnTo>
                    <a:pt x="47" y="190"/>
                  </a:lnTo>
                  <a:lnTo>
                    <a:pt x="45" y="188"/>
                  </a:lnTo>
                  <a:lnTo>
                    <a:pt x="44" y="187"/>
                  </a:lnTo>
                  <a:lnTo>
                    <a:pt x="43" y="186"/>
                  </a:lnTo>
                  <a:lnTo>
                    <a:pt x="42" y="185"/>
                  </a:lnTo>
                  <a:lnTo>
                    <a:pt x="40" y="183"/>
                  </a:lnTo>
                  <a:lnTo>
                    <a:pt x="39" y="177"/>
                  </a:lnTo>
                  <a:lnTo>
                    <a:pt x="38" y="175"/>
                  </a:lnTo>
                  <a:lnTo>
                    <a:pt x="34" y="172"/>
                  </a:lnTo>
                  <a:lnTo>
                    <a:pt x="31" y="170"/>
                  </a:lnTo>
                  <a:lnTo>
                    <a:pt x="25" y="167"/>
                  </a:lnTo>
                  <a:lnTo>
                    <a:pt x="21" y="165"/>
                  </a:lnTo>
                  <a:lnTo>
                    <a:pt x="17" y="164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9" y="165"/>
                  </a:lnTo>
                  <a:lnTo>
                    <a:pt x="7" y="162"/>
                  </a:lnTo>
                  <a:lnTo>
                    <a:pt x="6" y="161"/>
                  </a:lnTo>
                  <a:lnTo>
                    <a:pt x="5" y="158"/>
                  </a:lnTo>
                  <a:lnTo>
                    <a:pt x="5" y="152"/>
                  </a:lnTo>
                  <a:lnTo>
                    <a:pt x="7" y="145"/>
                  </a:lnTo>
                  <a:lnTo>
                    <a:pt x="8" y="142"/>
                  </a:lnTo>
                  <a:lnTo>
                    <a:pt x="10" y="140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2"/>
                  </a:lnTo>
                  <a:lnTo>
                    <a:pt x="14" y="125"/>
                  </a:lnTo>
                  <a:lnTo>
                    <a:pt x="15" y="123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0" y="111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92"/>
                  </a:lnTo>
                  <a:lnTo>
                    <a:pt x="13" y="90"/>
                  </a:lnTo>
                  <a:lnTo>
                    <a:pt x="14" y="86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1" y="56"/>
                  </a:lnTo>
                  <a:lnTo>
                    <a:pt x="2" y="55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5" y="44"/>
                  </a:lnTo>
                  <a:lnTo>
                    <a:pt x="6" y="41"/>
                  </a:lnTo>
                  <a:lnTo>
                    <a:pt x="7" y="43"/>
                  </a:lnTo>
                  <a:lnTo>
                    <a:pt x="8" y="46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43" y="38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8" y="39"/>
                  </a:lnTo>
                  <a:lnTo>
                    <a:pt x="62" y="40"/>
                  </a:lnTo>
                  <a:lnTo>
                    <a:pt x="65" y="43"/>
                  </a:lnTo>
                  <a:lnTo>
                    <a:pt x="72" y="45"/>
                  </a:lnTo>
                  <a:lnTo>
                    <a:pt x="76" y="48"/>
                  </a:lnTo>
                  <a:lnTo>
                    <a:pt x="76" y="49"/>
                  </a:lnTo>
                  <a:lnTo>
                    <a:pt x="79" y="53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5"/>
                  </a:lnTo>
                  <a:lnTo>
                    <a:pt x="86" y="58"/>
                  </a:lnTo>
                  <a:lnTo>
                    <a:pt x="87" y="61"/>
                  </a:lnTo>
                  <a:lnTo>
                    <a:pt x="89" y="64"/>
                  </a:lnTo>
                  <a:lnTo>
                    <a:pt x="91" y="63"/>
                  </a:lnTo>
                  <a:lnTo>
                    <a:pt x="92" y="62"/>
                  </a:lnTo>
                  <a:lnTo>
                    <a:pt x="93" y="52"/>
                  </a:lnTo>
                  <a:lnTo>
                    <a:pt x="93" y="50"/>
                  </a:lnTo>
                  <a:lnTo>
                    <a:pt x="91" y="47"/>
                  </a:lnTo>
                  <a:lnTo>
                    <a:pt x="91" y="44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8" y="39"/>
                  </a:lnTo>
                  <a:lnTo>
                    <a:pt x="87" y="39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3" y="32"/>
                  </a:lnTo>
                  <a:lnTo>
                    <a:pt x="84" y="31"/>
                  </a:lnTo>
                  <a:lnTo>
                    <a:pt x="94" y="31"/>
                  </a:lnTo>
                  <a:lnTo>
                    <a:pt x="96" y="30"/>
                  </a:lnTo>
                  <a:lnTo>
                    <a:pt x="95" y="30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8" y="27"/>
                  </a:lnTo>
                  <a:lnTo>
                    <a:pt x="98" y="28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13" y="26"/>
                  </a:lnTo>
                  <a:lnTo>
                    <a:pt x="117" y="24"/>
                  </a:lnTo>
                  <a:lnTo>
                    <a:pt x="119" y="23"/>
                  </a:lnTo>
                  <a:lnTo>
                    <a:pt x="119" y="22"/>
                  </a:lnTo>
                  <a:lnTo>
                    <a:pt x="120" y="18"/>
                  </a:lnTo>
                  <a:lnTo>
                    <a:pt x="120" y="17"/>
                  </a:lnTo>
                  <a:lnTo>
                    <a:pt x="121" y="15"/>
                  </a:lnTo>
                  <a:lnTo>
                    <a:pt x="125" y="11"/>
                  </a:lnTo>
                  <a:lnTo>
                    <a:pt x="127" y="10"/>
                  </a:lnTo>
                  <a:lnTo>
                    <a:pt x="129" y="8"/>
                  </a:lnTo>
                  <a:lnTo>
                    <a:pt x="130" y="8"/>
                  </a:lnTo>
                  <a:lnTo>
                    <a:pt x="130" y="7"/>
                  </a:lnTo>
                  <a:lnTo>
                    <a:pt x="130" y="6"/>
                  </a:lnTo>
                  <a:lnTo>
                    <a:pt x="131" y="6"/>
                  </a:lnTo>
                  <a:lnTo>
                    <a:pt x="131" y="5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6" y="3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45" y="2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7" y="6"/>
                  </a:lnTo>
                  <a:lnTo>
                    <a:pt x="149" y="7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61" y="13"/>
                  </a:lnTo>
                  <a:lnTo>
                    <a:pt x="164" y="14"/>
                  </a:lnTo>
                  <a:lnTo>
                    <a:pt x="168" y="16"/>
                  </a:lnTo>
                  <a:lnTo>
                    <a:pt x="172" y="17"/>
                  </a:lnTo>
                  <a:lnTo>
                    <a:pt x="175" y="18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lnTo>
                    <a:pt x="187" y="23"/>
                  </a:lnTo>
                  <a:lnTo>
                    <a:pt x="189" y="23"/>
                  </a:lnTo>
                  <a:lnTo>
                    <a:pt x="190" y="21"/>
                  </a:lnTo>
                  <a:lnTo>
                    <a:pt x="193" y="21"/>
                  </a:lnTo>
                  <a:lnTo>
                    <a:pt x="194" y="22"/>
                  </a:lnTo>
                  <a:lnTo>
                    <a:pt x="196" y="23"/>
                  </a:lnTo>
                  <a:lnTo>
                    <a:pt x="198" y="24"/>
                  </a:lnTo>
                  <a:lnTo>
                    <a:pt x="201" y="26"/>
                  </a:lnTo>
                  <a:lnTo>
                    <a:pt x="202" y="28"/>
                  </a:lnTo>
                  <a:lnTo>
                    <a:pt x="204" y="30"/>
                  </a:lnTo>
                  <a:lnTo>
                    <a:pt x="207" y="32"/>
                  </a:lnTo>
                  <a:lnTo>
                    <a:pt x="208" y="32"/>
                  </a:lnTo>
                  <a:lnTo>
                    <a:pt x="209" y="34"/>
                  </a:lnTo>
                  <a:lnTo>
                    <a:pt x="211" y="37"/>
                  </a:lnTo>
                  <a:lnTo>
                    <a:pt x="213" y="39"/>
                  </a:lnTo>
                  <a:lnTo>
                    <a:pt x="229" y="44"/>
                  </a:lnTo>
                  <a:lnTo>
                    <a:pt x="234" y="44"/>
                  </a:lnTo>
                  <a:lnTo>
                    <a:pt x="239" y="45"/>
                  </a:lnTo>
                  <a:lnTo>
                    <a:pt x="241" y="46"/>
                  </a:lnTo>
                  <a:lnTo>
                    <a:pt x="244" y="47"/>
                  </a:lnTo>
                  <a:lnTo>
                    <a:pt x="252" y="50"/>
                  </a:lnTo>
                  <a:lnTo>
                    <a:pt x="257" y="52"/>
                  </a:lnTo>
                  <a:lnTo>
                    <a:pt x="258" y="53"/>
                  </a:lnTo>
                  <a:lnTo>
                    <a:pt x="259" y="54"/>
                  </a:lnTo>
                  <a:lnTo>
                    <a:pt x="262" y="57"/>
                  </a:lnTo>
                  <a:lnTo>
                    <a:pt x="270" y="61"/>
                  </a:lnTo>
                  <a:lnTo>
                    <a:pt x="274" y="63"/>
                  </a:lnTo>
                  <a:lnTo>
                    <a:pt x="279" y="68"/>
                  </a:lnTo>
                  <a:lnTo>
                    <a:pt x="288" y="67"/>
                  </a:lnTo>
                  <a:lnTo>
                    <a:pt x="288" y="66"/>
                  </a:lnTo>
                  <a:lnTo>
                    <a:pt x="289" y="65"/>
                  </a:lnTo>
                  <a:lnTo>
                    <a:pt x="292" y="65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60" name="Freeform 158"/>
            <p:cNvSpPr>
              <a:spLocks/>
            </p:cNvSpPr>
            <p:nvPr/>
          </p:nvSpPr>
          <p:spPr bwMode="auto">
            <a:xfrm>
              <a:off x="4283076" y="5308601"/>
              <a:ext cx="157163" cy="55563"/>
            </a:xfrm>
            <a:custGeom>
              <a:avLst/>
              <a:gdLst>
                <a:gd name="T0" fmla="*/ 99 w 99"/>
                <a:gd name="T1" fmla="*/ 14 h 35"/>
                <a:gd name="T2" fmla="*/ 97 w 99"/>
                <a:gd name="T3" fmla="*/ 16 h 35"/>
                <a:gd name="T4" fmla="*/ 95 w 99"/>
                <a:gd name="T5" fmla="*/ 20 h 35"/>
                <a:gd name="T6" fmla="*/ 95 w 99"/>
                <a:gd name="T7" fmla="*/ 22 h 35"/>
                <a:gd name="T8" fmla="*/ 92 w 99"/>
                <a:gd name="T9" fmla="*/ 24 h 35"/>
                <a:gd name="T10" fmla="*/ 90 w 99"/>
                <a:gd name="T11" fmla="*/ 24 h 35"/>
                <a:gd name="T12" fmla="*/ 83 w 99"/>
                <a:gd name="T13" fmla="*/ 27 h 35"/>
                <a:gd name="T14" fmla="*/ 76 w 99"/>
                <a:gd name="T15" fmla="*/ 27 h 35"/>
                <a:gd name="T16" fmla="*/ 71 w 99"/>
                <a:gd name="T17" fmla="*/ 28 h 35"/>
                <a:gd name="T18" fmla="*/ 63 w 99"/>
                <a:gd name="T19" fmla="*/ 29 h 35"/>
                <a:gd name="T20" fmla="*/ 60 w 99"/>
                <a:gd name="T21" fmla="*/ 31 h 35"/>
                <a:gd name="T22" fmla="*/ 54 w 99"/>
                <a:gd name="T23" fmla="*/ 33 h 35"/>
                <a:gd name="T24" fmla="*/ 46 w 99"/>
                <a:gd name="T25" fmla="*/ 33 h 35"/>
                <a:gd name="T26" fmla="*/ 43 w 99"/>
                <a:gd name="T27" fmla="*/ 35 h 35"/>
                <a:gd name="T28" fmla="*/ 39 w 99"/>
                <a:gd name="T29" fmla="*/ 33 h 35"/>
                <a:gd name="T30" fmla="*/ 35 w 99"/>
                <a:gd name="T31" fmla="*/ 34 h 35"/>
                <a:gd name="T32" fmla="*/ 29 w 99"/>
                <a:gd name="T33" fmla="*/ 34 h 35"/>
                <a:gd name="T34" fmla="*/ 24 w 99"/>
                <a:gd name="T35" fmla="*/ 32 h 35"/>
                <a:gd name="T36" fmla="*/ 22 w 99"/>
                <a:gd name="T37" fmla="*/ 33 h 35"/>
                <a:gd name="T38" fmla="*/ 18 w 99"/>
                <a:gd name="T39" fmla="*/ 31 h 35"/>
                <a:gd name="T40" fmla="*/ 14 w 99"/>
                <a:gd name="T41" fmla="*/ 30 h 35"/>
                <a:gd name="T42" fmla="*/ 10 w 99"/>
                <a:gd name="T43" fmla="*/ 22 h 35"/>
                <a:gd name="T44" fmla="*/ 11 w 99"/>
                <a:gd name="T45" fmla="*/ 21 h 35"/>
                <a:gd name="T46" fmla="*/ 12 w 99"/>
                <a:gd name="T47" fmla="*/ 20 h 35"/>
                <a:gd name="T48" fmla="*/ 13 w 99"/>
                <a:gd name="T49" fmla="*/ 19 h 35"/>
                <a:gd name="T50" fmla="*/ 14 w 99"/>
                <a:gd name="T51" fmla="*/ 16 h 35"/>
                <a:gd name="T52" fmla="*/ 12 w 99"/>
                <a:gd name="T53" fmla="*/ 14 h 35"/>
                <a:gd name="T54" fmla="*/ 10 w 99"/>
                <a:gd name="T55" fmla="*/ 10 h 35"/>
                <a:gd name="T56" fmla="*/ 7 w 99"/>
                <a:gd name="T57" fmla="*/ 10 h 35"/>
                <a:gd name="T58" fmla="*/ 6 w 99"/>
                <a:gd name="T59" fmla="*/ 7 h 35"/>
                <a:gd name="T60" fmla="*/ 1 w 99"/>
                <a:gd name="T61" fmla="*/ 7 h 35"/>
                <a:gd name="T62" fmla="*/ 2 w 99"/>
                <a:gd name="T63" fmla="*/ 5 h 35"/>
                <a:gd name="T64" fmla="*/ 2 w 99"/>
                <a:gd name="T65" fmla="*/ 4 h 35"/>
                <a:gd name="T66" fmla="*/ 2 w 99"/>
                <a:gd name="T67" fmla="*/ 1 h 35"/>
                <a:gd name="T68" fmla="*/ 7 w 99"/>
                <a:gd name="T69" fmla="*/ 1 h 35"/>
                <a:gd name="T70" fmla="*/ 10 w 99"/>
                <a:gd name="T71" fmla="*/ 0 h 35"/>
                <a:gd name="T72" fmla="*/ 13 w 99"/>
                <a:gd name="T73" fmla="*/ 0 h 35"/>
                <a:gd name="T74" fmla="*/ 15 w 99"/>
                <a:gd name="T75" fmla="*/ 2 h 35"/>
                <a:gd name="T76" fmla="*/ 19 w 99"/>
                <a:gd name="T77" fmla="*/ 2 h 35"/>
                <a:gd name="T78" fmla="*/ 22 w 99"/>
                <a:gd name="T79" fmla="*/ 3 h 35"/>
                <a:gd name="T80" fmla="*/ 26 w 99"/>
                <a:gd name="T81" fmla="*/ 6 h 35"/>
                <a:gd name="T82" fmla="*/ 29 w 99"/>
                <a:gd name="T83" fmla="*/ 7 h 35"/>
                <a:gd name="T84" fmla="*/ 32 w 99"/>
                <a:gd name="T85" fmla="*/ 7 h 35"/>
                <a:gd name="T86" fmla="*/ 34 w 99"/>
                <a:gd name="T87" fmla="*/ 7 h 35"/>
                <a:gd name="T88" fmla="*/ 39 w 99"/>
                <a:gd name="T89" fmla="*/ 7 h 35"/>
                <a:gd name="T90" fmla="*/ 43 w 99"/>
                <a:gd name="T91" fmla="*/ 7 h 35"/>
                <a:gd name="T92" fmla="*/ 46 w 99"/>
                <a:gd name="T93" fmla="*/ 8 h 35"/>
                <a:gd name="T94" fmla="*/ 53 w 99"/>
                <a:gd name="T95" fmla="*/ 10 h 35"/>
                <a:gd name="T96" fmla="*/ 56 w 99"/>
                <a:gd name="T97" fmla="*/ 12 h 35"/>
                <a:gd name="T98" fmla="*/ 57 w 99"/>
                <a:gd name="T99" fmla="*/ 14 h 35"/>
                <a:gd name="T100" fmla="*/ 64 w 99"/>
                <a:gd name="T101" fmla="*/ 18 h 35"/>
                <a:gd name="T102" fmla="*/ 69 w 99"/>
                <a:gd name="T103" fmla="*/ 16 h 35"/>
                <a:gd name="T104" fmla="*/ 71 w 99"/>
                <a:gd name="T105" fmla="*/ 17 h 35"/>
                <a:gd name="T106" fmla="*/ 73 w 99"/>
                <a:gd name="T107" fmla="*/ 18 h 35"/>
                <a:gd name="T108" fmla="*/ 79 w 99"/>
                <a:gd name="T109" fmla="*/ 14 h 35"/>
                <a:gd name="T110" fmla="*/ 79 w 99"/>
                <a:gd name="T111" fmla="*/ 13 h 35"/>
                <a:gd name="T112" fmla="*/ 82 w 99"/>
                <a:gd name="T113" fmla="*/ 9 h 35"/>
                <a:gd name="T114" fmla="*/ 90 w 99"/>
                <a:gd name="T115" fmla="*/ 7 h 35"/>
                <a:gd name="T116" fmla="*/ 96 w 99"/>
                <a:gd name="T117" fmla="*/ 10 h 35"/>
                <a:gd name="T118" fmla="*/ 99 w 99"/>
                <a:gd name="T11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35">
                  <a:moveTo>
                    <a:pt x="99" y="14"/>
                  </a:moveTo>
                  <a:lnTo>
                    <a:pt x="99" y="14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1" y="24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83" y="27"/>
                  </a:lnTo>
                  <a:lnTo>
                    <a:pt x="80" y="26"/>
                  </a:lnTo>
                  <a:lnTo>
                    <a:pt x="76" y="27"/>
                  </a:lnTo>
                  <a:lnTo>
                    <a:pt x="74" y="27"/>
                  </a:lnTo>
                  <a:lnTo>
                    <a:pt x="71" y="28"/>
                  </a:lnTo>
                  <a:lnTo>
                    <a:pt x="66" y="27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60" y="31"/>
                  </a:lnTo>
                  <a:lnTo>
                    <a:pt x="58" y="31"/>
                  </a:lnTo>
                  <a:lnTo>
                    <a:pt x="54" y="33"/>
                  </a:lnTo>
                  <a:lnTo>
                    <a:pt x="51" y="35"/>
                  </a:lnTo>
                  <a:lnTo>
                    <a:pt x="46" y="33"/>
                  </a:lnTo>
                  <a:lnTo>
                    <a:pt x="44" y="33"/>
                  </a:lnTo>
                  <a:lnTo>
                    <a:pt x="43" y="35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3" y="27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1" y="13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5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39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50" y="9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61" y="17"/>
                  </a:lnTo>
                  <a:lnTo>
                    <a:pt x="64" y="18"/>
                  </a:lnTo>
                  <a:lnTo>
                    <a:pt x="66" y="17"/>
                  </a:lnTo>
                  <a:lnTo>
                    <a:pt x="69" y="16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7" y="16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79" y="10"/>
                  </a:lnTo>
                  <a:lnTo>
                    <a:pt x="82" y="9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8" y="11"/>
                  </a:lnTo>
                  <a:lnTo>
                    <a:pt x="99" y="14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61" name="Freeform 160"/>
            <p:cNvSpPr>
              <a:spLocks/>
            </p:cNvSpPr>
            <p:nvPr/>
          </p:nvSpPr>
          <p:spPr bwMode="auto">
            <a:xfrm>
              <a:off x="4159251" y="5327651"/>
              <a:ext cx="111125" cy="68263"/>
            </a:xfrm>
            <a:custGeom>
              <a:avLst/>
              <a:gdLst>
                <a:gd name="T0" fmla="*/ 63 w 70"/>
                <a:gd name="T1" fmla="*/ 28 h 43"/>
                <a:gd name="T2" fmla="*/ 58 w 70"/>
                <a:gd name="T3" fmla="*/ 31 h 43"/>
                <a:gd name="T4" fmla="*/ 51 w 70"/>
                <a:gd name="T5" fmla="*/ 38 h 43"/>
                <a:gd name="T6" fmla="*/ 44 w 70"/>
                <a:gd name="T7" fmla="*/ 39 h 43"/>
                <a:gd name="T8" fmla="*/ 37 w 70"/>
                <a:gd name="T9" fmla="*/ 39 h 43"/>
                <a:gd name="T10" fmla="*/ 34 w 70"/>
                <a:gd name="T11" fmla="*/ 43 h 43"/>
                <a:gd name="T12" fmla="*/ 30 w 70"/>
                <a:gd name="T13" fmla="*/ 40 h 43"/>
                <a:gd name="T14" fmla="*/ 29 w 70"/>
                <a:gd name="T15" fmla="*/ 41 h 43"/>
                <a:gd name="T16" fmla="*/ 28 w 70"/>
                <a:gd name="T17" fmla="*/ 38 h 43"/>
                <a:gd name="T18" fmla="*/ 25 w 70"/>
                <a:gd name="T19" fmla="*/ 38 h 43"/>
                <a:gd name="T20" fmla="*/ 23 w 70"/>
                <a:gd name="T21" fmla="*/ 38 h 43"/>
                <a:gd name="T22" fmla="*/ 22 w 70"/>
                <a:gd name="T23" fmla="*/ 37 h 43"/>
                <a:gd name="T24" fmla="*/ 21 w 70"/>
                <a:gd name="T25" fmla="*/ 36 h 43"/>
                <a:gd name="T26" fmla="*/ 20 w 70"/>
                <a:gd name="T27" fmla="*/ 34 h 43"/>
                <a:gd name="T28" fmla="*/ 18 w 70"/>
                <a:gd name="T29" fmla="*/ 34 h 43"/>
                <a:gd name="T30" fmla="*/ 16 w 70"/>
                <a:gd name="T31" fmla="*/ 27 h 43"/>
                <a:gd name="T32" fmla="*/ 13 w 70"/>
                <a:gd name="T33" fmla="*/ 24 h 43"/>
                <a:gd name="T34" fmla="*/ 11 w 70"/>
                <a:gd name="T35" fmla="*/ 20 h 43"/>
                <a:gd name="T36" fmla="*/ 8 w 70"/>
                <a:gd name="T37" fmla="*/ 18 h 43"/>
                <a:gd name="T38" fmla="*/ 6 w 70"/>
                <a:gd name="T39" fmla="*/ 15 h 43"/>
                <a:gd name="T40" fmla="*/ 3 w 70"/>
                <a:gd name="T41" fmla="*/ 14 h 43"/>
                <a:gd name="T42" fmla="*/ 1 w 70"/>
                <a:gd name="T43" fmla="*/ 13 h 43"/>
                <a:gd name="T44" fmla="*/ 0 w 70"/>
                <a:gd name="T45" fmla="*/ 12 h 43"/>
                <a:gd name="T46" fmla="*/ 3 w 70"/>
                <a:gd name="T47" fmla="*/ 9 h 43"/>
                <a:gd name="T48" fmla="*/ 5 w 70"/>
                <a:gd name="T49" fmla="*/ 9 h 43"/>
                <a:gd name="T50" fmla="*/ 7 w 70"/>
                <a:gd name="T51" fmla="*/ 8 h 43"/>
                <a:gd name="T52" fmla="*/ 13 w 70"/>
                <a:gd name="T53" fmla="*/ 10 h 43"/>
                <a:gd name="T54" fmla="*/ 17 w 70"/>
                <a:gd name="T55" fmla="*/ 9 h 43"/>
                <a:gd name="T56" fmla="*/ 19 w 70"/>
                <a:gd name="T57" fmla="*/ 10 h 43"/>
                <a:gd name="T58" fmla="*/ 26 w 70"/>
                <a:gd name="T59" fmla="*/ 6 h 43"/>
                <a:gd name="T60" fmla="*/ 27 w 70"/>
                <a:gd name="T61" fmla="*/ 4 h 43"/>
                <a:gd name="T62" fmla="*/ 31 w 70"/>
                <a:gd name="T63" fmla="*/ 4 h 43"/>
                <a:gd name="T64" fmla="*/ 35 w 70"/>
                <a:gd name="T65" fmla="*/ 5 h 43"/>
                <a:gd name="T66" fmla="*/ 47 w 70"/>
                <a:gd name="T67" fmla="*/ 3 h 43"/>
                <a:gd name="T68" fmla="*/ 49 w 70"/>
                <a:gd name="T69" fmla="*/ 2 h 43"/>
                <a:gd name="T70" fmla="*/ 50 w 70"/>
                <a:gd name="T71" fmla="*/ 0 h 43"/>
                <a:gd name="T72" fmla="*/ 53 w 70"/>
                <a:gd name="T73" fmla="*/ 0 h 43"/>
                <a:gd name="T74" fmla="*/ 54 w 70"/>
                <a:gd name="T75" fmla="*/ 2 h 43"/>
                <a:gd name="T76" fmla="*/ 52 w 70"/>
                <a:gd name="T77" fmla="*/ 9 h 43"/>
                <a:gd name="T78" fmla="*/ 53 w 70"/>
                <a:gd name="T79" fmla="*/ 10 h 43"/>
                <a:gd name="T80" fmla="*/ 53 w 70"/>
                <a:gd name="T81" fmla="*/ 13 h 43"/>
                <a:gd name="T82" fmla="*/ 59 w 70"/>
                <a:gd name="T83" fmla="*/ 17 h 43"/>
                <a:gd name="T84" fmla="*/ 63 w 70"/>
                <a:gd name="T85" fmla="*/ 18 h 43"/>
                <a:gd name="T86" fmla="*/ 67 w 70"/>
                <a:gd name="T87" fmla="*/ 17 h 43"/>
                <a:gd name="T88" fmla="*/ 67 w 70"/>
                <a:gd name="T89" fmla="*/ 23 h 43"/>
                <a:gd name="T90" fmla="*/ 69 w 70"/>
                <a:gd name="T9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43">
                  <a:moveTo>
                    <a:pt x="70" y="27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8" y="31"/>
                  </a:lnTo>
                  <a:lnTo>
                    <a:pt x="56" y="32"/>
                  </a:lnTo>
                  <a:lnTo>
                    <a:pt x="51" y="38"/>
                  </a:lnTo>
                  <a:lnTo>
                    <a:pt x="47" y="38"/>
                  </a:lnTo>
                  <a:lnTo>
                    <a:pt x="44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6" y="42"/>
                  </a:lnTo>
                  <a:lnTo>
                    <a:pt x="34" y="43"/>
                  </a:lnTo>
                  <a:lnTo>
                    <a:pt x="32" y="41"/>
                  </a:lnTo>
                  <a:lnTo>
                    <a:pt x="30" y="4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6" y="39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7" y="30"/>
                  </a:lnTo>
                  <a:lnTo>
                    <a:pt x="16" y="27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2" y="12"/>
                  </a:lnTo>
                  <a:lnTo>
                    <a:pt x="53" y="13"/>
                  </a:lnTo>
                  <a:lnTo>
                    <a:pt x="56" y="15"/>
                  </a:lnTo>
                  <a:lnTo>
                    <a:pt x="59" y="17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3"/>
                  </a:lnTo>
                  <a:lnTo>
                    <a:pt x="67" y="24"/>
                  </a:lnTo>
                  <a:lnTo>
                    <a:pt x="69" y="25"/>
                  </a:lnTo>
                  <a:lnTo>
                    <a:pt x="70" y="27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  <p:sp>
          <p:nvSpPr>
            <p:cNvPr id="262" name="Freeform 162"/>
            <p:cNvSpPr>
              <a:spLocks/>
            </p:cNvSpPr>
            <p:nvPr/>
          </p:nvSpPr>
          <p:spPr bwMode="auto">
            <a:xfrm>
              <a:off x="4081464" y="5311776"/>
              <a:ext cx="57150" cy="26988"/>
            </a:xfrm>
            <a:custGeom>
              <a:avLst/>
              <a:gdLst>
                <a:gd name="T0" fmla="*/ 0 w 36"/>
                <a:gd name="T1" fmla="*/ 13 h 17"/>
                <a:gd name="T2" fmla="*/ 1 w 36"/>
                <a:gd name="T3" fmla="*/ 12 h 17"/>
                <a:gd name="T4" fmla="*/ 3 w 36"/>
                <a:gd name="T5" fmla="*/ 9 h 17"/>
                <a:gd name="T6" fmla="*/ 8 w 36"/>
                <a:gd name="T7" fmla="*/ 7 h 17"/>
                <a:gd name="T8" fmla="*/ 10 w 36"/>
                <a:gd name="T9" fmla="*/ 6 h 17"/>
                <a:gd name="T10" fmla="*/ 11 w 36"/>
                <a:gd name="T11" fmla="*/ 7 h 17"/>
                <a:gd name="T12" fmla="*/ 13 w 36"/>
                <a:gd name="T13" fmla="*/ 7 h 17"/>
                <a:gd name="T14" fmla="*/ 16 w 36"/>
                <a:gd name="T15" fmla="*/ 5 h 17"/>
                <a:gd name="T16" fmla="*/ 17 w 36"/>
                <a:gd name="T17" fmla="*/ 5 h 17"/>
                <a:gd name="T18" fmla="*/ 19 w 36"/>
                <a:gd name="T19" fmla="*/ 5 h 17"/>
                <a:gd name="T20" fmla="*/ 19 w 36"/>
                <a:gd name="T21" fmla="*/ 4 h 17"/>
                <a:gd name="T22" fmla="*/ 19 w 36"/>
                <a:gd name="T23" fmla="*/ 4 h 17"/>
                <a:gd name="T24" fmla="*/ 20 w 36"/>
                <a:gd name="T25" fmla="*/ 2 h 17"/>
                <a:gd name="T26" fmla="*/ 20 w 36"/>
                <a:gd name="T27" fmla="*/ 0 h 17"/>
                <a:gd name="T28" fmla="*/ 20 w 36"/>
                <a:gd name="T29" fmla="*/ 0 h 17"/>
                <a:gd name="T30" fmla="*/ 21 w 36"/>
                <a:gd name="T31" fmla="*/ 0 h 17"/>
                <a:gd name="T32" fmla="*/ 24 w 36"/>
                <a:gd name="T33" fmla="*/ 5 h 17"/>
                <a:gd name="T34" fmla="*/ 24 w 36"/>
                <a:gd name="T35" fmla="*/ 5 h 17"/>
                <a:gd name="T36" fmla="*/ 23 w 36"/>
                <a:gd name="T37" fmla="*/ 7 h 17"/>
                <a:gd name="T38" fmla="*/ 23 w 36"/>
                <a:gd name="T39" fmla="*/ 7 h 17"/>
                <a:gd name="T40" fmla="*/ 26 w 36"/>
                <a:gd name="T41" fmla="*/ 8 h 17"/>
                <a:gd name="T42" fmla="*/ 27 w 36"/>
                <a:gd name="T43" fmla="*/ 7 h 17"/>
                <a:gd name="T44" fmla="*/ 30 w 36"/>
                <a:gd name="T45" fmla="*/ 8 h 17"/>
                <a:gd name="T46" fmla="*/ 33 w 36"/>
                <a:gd name="T47" fmla="*/ 10 h 17"/>
                <a:gd name="T48" fmla="*/ 35 w 36"/>
                <a:gd name="T49" fmla="*/ 11 h 17"/>
                <a:gd name="T50" fmla="*/ 34 w 36"/>
                <a:gd name="T51" fmla="*/ 12 h 17"/>
                <a:gd name="T52" fmla="*/ 35 w 36"/>
                <a:gd name="T53" fmla="*/ 14 h 17"/>
                <a:gd name="T54" fmla="*/ 36 w 36"/>
                <a:gd name="T55" fmla="*/ 15 h 17"/>
                <a:gd name="T56" fmla="*/ 34 w 36"/>
                <a:gd name="T57" fmla="*/ 16 h 17"/>
                <a:gd name="T58" fmla="*/ 33 w 36"/>
                <a:gd name="T59" fmla="*/ 16 h 17"/>
                <a:gd name="T60" fmla="*/ 30 w 36"/>
                <a:gd name="T61" fmla="*/ 16 h 17"/>
                <a:gd name="T62" fmla="*/ 28 w 36"/>
                <a:gd name="T63" fmla="*/ 15 h 17"/>
                <a:gd name="T64" fmla="*/ 26 w 36"/>
                <a:gd name="T65" fmla="*/ 16 h 17"/>
                <a:gd name="T66" fmla="*/ 24 w 36"/>
                <a:gd name="T67" fmla="*/ 17 h 17"/>
                <a:gd name="T68" fmla="*/ 22 w 36"/>
                <a:gd name="T69" fmla="*/ 17 h 17"/>
                <a:gd name="T70" fmla="*/ 20 w 36"/>
                <a:gd name="T71" fmla="*/ 17 h 17"/>
                <a:gd name="T72" fmla="*/ 17 w 36"/>
                <a:gd name="T73" fmla="*/ 15 h 17"/>
                <a:gd name="T74" fmla="*/ 16 w 36"/>
                <a:gd name="T75" fmla="*/ 14 h 17"/>
                <a:gd name="T76" fmla="*/ 11 w 36"/>
                <a:gd name="T77" fmla="*/ 13 h 17"/>
                <a:gd name="T78" fmla="*/ 10 w 36"/>
                <a:gd name="T79" fmla="*/ 12 h 17"/>
                <a:gd name="T80" fmla="*/ 9 w 36"/>
                <a:gd name="T81" fmla="*/ 12 h 17"/>
                <a:gd name="T82" fmla="*/ 8 w 36"/>
                <a:gd name="T83" fmla="*/ 13 h 17"/>
                <a:gd name="T84" fmla="*/ 8 w 36"/>
                <a:gd name="T85" fmla="*/ 14 h 17"/>
                <a:gd name="T86" fmla="*/ 6 w 36"/>
                <a:gd name="T87" fmla="*/ 15 h 17"/>
                <a:gd name="T88" fmla="*/ 4 w 36"/>
                <a:gd name="T89" fmla="*/ 14 h 17"/>
                <a:gd name="T90" fmla="*/ 3 w 36"/>
                <a:gd name="T91" fmla="*/ 13 h 17"/>
                <a:gd name="T92" fmla="*/ 0 w 36"/>
                <a:gd name="T9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17">
                  <a:moveTo>
                    <a:pt x="0" y="13"/>
                  </a:moveTo>
                  <a:lnTo>
                    <a:pt x="1" y="12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30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4" y="12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0" y="16"/>
                  </a:lnTo>
                  <a:lnTo>
                    <a:pt x="28" y="15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16" y="14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Arial Black" pitchFamily="34" charset="0"/>
              </a:endParaRPr>
            </a:p>
          </p:txBody>
        </p:sp>
      </p:grpSp>
      <p:sp>
        <p:nvSpPr>
          <p:cNvPr id="151" name="Freeform 102"/>
          <p:cNvSpPr>
            <a:spLocks/>
          </p:cNvSpPr>
          <p:nvPr/>
        </p:nvSpPr>
        <p:spPr bwMode="auto">
          <a:xfrm>
            <a:off x="4271611" y="869579"/>
            <a:ext cx="1847039" cy="2028006"/>
          </a:xfrm>
          <a:custGeom>
            <a:avLst/>
            <a:gdLst>
              <a:gd name="T0" fmla="*/ 123 w 142"/>
              <a:gd name="T1" fmla="*/ 59 h 145"/>
              <a:gd name="T2" fmla="*/ 129 w 142"/>
              <a:gd name="T3" fmla="*/ 65 h 145"/>
              <a:gd name="T4" fmla="*/ 128 w 142"/>
              <a:gd name="T5" fmla="*/ 80 h 145"/>
              <a:gd name="T6" fmla="*/ 125 w 142"/>
              <a:gd name="T7" fmla="*/ 86 h 145"/>
              <a:gd name="T8" fmla="*/ 128 w 142"/>
              <a:gd name="T9" fmla="*/ 88 h 145"/>
              <a:gd name="T10" fmla="*/ 136 w 142"/>
              <a:gd name="T11" fmla="*/ 98 h 145"/>
              <a:gd name="T12" fmla="*/ 128 w 142"/>
              <a:gd name="T13" fmla="*/ 104 h 145"/>
              <a:gd name="T14" fmla="*/ 129 w 142"/>
              <a:gd name="T15" fmla="*/ 110 h 145"/>
              <a:gd name="T16" fmla="*/ 130 w 142"/>
              <a:gd name="T17" fmla="*/ 115 h 145"/>
              <a:gd name="T18" fmla="*/ 134 w 142"/>
              <a:gd name="T19" fmla="*/ 122 h 145"/>
              <a:gd name="T20" fmla="*/ 139 w 142"/>
              <a:gd name="T21" fmla="*/ 130 h 145"/>
              <a:gd name="T22" fmla="*/ 130 w 142"/>
              <a:gd name="T23" fmla="*/ 125 h 145"/>
              <a:gd name="T24" fmla="*/ 126 w 142"/>
              <a:gd name="T25" fmla="*/ 126 h 145"/>
              <a:gd name="T26" fmla="*/ 134 w 142"/>
              <a:gd name="T27" fmla="*/ 136 h 145"/>
              <a:gd name="T28" fmla="*/ 130 w 142"/>
              <a:gd name="T29" fmla="*/ 144 h 145"/>
              <a:gd name="T30" fmla="*/ 122 w 142"/>
              <a:gd name="T31" fmla="*/ 144 h 145"/>
              <a:gd name="T32" fmla="*/ 112 w 142"/>
              <a:gd name="T33" fmla="*/ 136 h 145"/>
              <a:gd name="T34" fmla="*/ 98 w 142"/>
              <a:gd name="T35" fmla="*/ 129 h 145"/>
              <a:gd name="T36" fmla="*/ 89 w 142"/>
              <a:gd name="T37" fmla="*/ 121 h 145"/>
              <a:gd name="T38" fmla="*/ 89 w 142"/>
              <a:gd name="T39" fmla="*/ 119 h 145"/>
              <a:gd name="T40" fmla="*/ 83 w 142"/>
              <a:gd name="T41" fmla="*/ 113 h 145"/>
              <a:gd name="T42" fmla="*/ 84 w 142"/>
              <a:gd name="T43" fmla="*/ 118 h 145"/>
              <a:gd name="T44" fmla="*/ 77 w 142"/>
              <a:gd name="T45" fmla="*/ 123 h 145"/>
              <a:gd name="T46" fmla="*/ 67 w 142"/>
              <a:gd name="T47" fmla="*/ 114 h 145"/>
              <a:gd name="T48" fmla="*/ 57 w 142"/>
              <a:gd name="T49" fmla="*/ 104 h 145"/>
              <a:gd name="T50" fmla="*/ 52 w 142"/>
              <a:gd name="T51" fmla="*/ 97 h 145"/>
              <a:gd name="T52" fmla="*/ 33 w 142"/>
              <a:gd name="T53" fmla="*/ 85 h 145"/>
              <a:gd name="T54" fmla="*/ 25 w 142"/>
              <a:gd name="T55" fmla="*/ 85 h 145"/>
              <a:gd name="T56" fmla="*/ 23 w 142"/>
              <a:gd name="T57" fmla="*/ 79 h 145"/>
              <a:gd name="T58" fmla="*/ 25 w 142"/>
              <a:gd name="T59" fmla="*/ 72 h 145"/>
              <a:gd name="T60" fmla="*/ 21 w 142"/>
              <a:gd name="T61" fmla="*/ 73 h 145"/>
              <a:gd name="T62" fmla="*/ 18 w 142"/>
              <a:gd name="T63" fmla="*/ 73 h 145"/>
              <a:gd name="T64" fmla="*/ 16 w 142"/>
              <a:gd name="T65" fmla="*/ 79 h 145"/>
              <a:gd name="T66" fmla="*/ 20 w 142"/>
              <a:gd name="T67" fmla="*/ 84 h 145"/>
              <a:gd name="T68" fmla="*/ 9 w 142"/>
              <a:gd name="T69" fmla="*/ 90 h 145"/>
              <a:gd name="T70" fmla="*/ 13 w 142"/>
              <a:gd name="T71" fmla="*/ 95 h 145"/>
              <a:gd name="T72" fmla="*/ 1 w 142"/>
              <a:gd name="T73" fmla="*/ 95 h 145"/>
              <a:gd name="T74" fmla="*/ 7 w 142"/>
              <a:gd name="T75" fmla="*/ 76 h 145"/>
              <a:gd name="T76" fmla="*/ 16 w 142"/>
              <a:gd name="T77" fmla="*/ 52 h 145"/>
              <a:gd name="T78" fmla="*/ 9 w 142"/>
              <a:gd name="T79" fmla="*/ 29 h 145"/>
              <a:gd name="T80" fmla="*/ 10 w 142"/>
              <a:gd name="T81" fmla="*/ 24 h 145"/>
              <a:gd name="T82" fmla="*/ 18 w 142"/>
              <a:gd name="T83" fmla="*/ 34 h 145"/>
              <a:gd name="T84" fmla="*/ 31 w 142"/>
              <a:gd name="T85" fmla="*/ 53 h 145"/>
              <a:gd name="T86" fmla="*/ 42 w 142"/>
              <a:gd name="T87" fmla="*/ 66 h 145"/>
              <a:gd name="T88" fmla="*/ 49 w 142"/>
              <a:gd name="T89" fmla="*/ 71 h 145"/>
              <a:gd name="T90" fmla="*/ 38 w 142"/>
              <a:gd name="T91" fmla="*/ 57 h 145"/>
              <a:gd name="T92" fmla="*/ 28 w 142"/>
              <a:gd name="T93" fmla="*/ 41 h 145"/>
              <a:gd name="T94" fmla="*/ 20 w 142"/>
              <a:gd name="T95" fmla="*/ 29 h 145"/>
              <a:gd name="T96" fmla="*/ 13 w 142"/>
              <a:gd name="T97" fmla="*/ 26 h 145"/>
              <a:gd name="T98" fmla="*/ 8 w 142"/>
              <a:gd name="T99" fmla="*/ 12 h 145"/>
              <a:gd name="T100" fmla="*/ 6 w 142"/>
              <a:gd name="T101" fmla="*/ 2 h 145"/>
              <a:gd name="T102" fmla="*/ 22 w 142"/>
              <a:gd name="T103" fmla="*/ 1 h 145"/>
              <a:gd name="T104" fmla="*/ 71 w 142"/>
              <a:gd name="T105" fmla="*/ 32 h 145"/>
              <a:gd name="T106" fmla="*/ 80 w 142"/>
              <a:gd name="T107" fmla="*/ 36 h 145"/>
              <a:gd name="T108" fmla="*/ 95 w 142"/>
              <a:gd name="T109" fmla="*/ 40 h 145"/>
              <a:gd name="T110" fmla="*/ 109 w 142"/>
              <a:gd name="T111" fmla="*/ 38 h 145"/>
              <a:gd name="T112" fmla="*/ 112 w 142"/>
              <a:gd name="T113" fmla="*/ 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2" h="145">
                <a:moveTo>
                  <a:pt x="117" y="48"/>
                </a:moveTo>
                <a:lnTo>
                  <a:pt x="118" y="48"/>
                </a:lnTo>
                <a:lnTo>
                  <a:pt x="118" y="49"/>
                </a:lnTo>
                <a:lnTo>
                  <a:pt x="120" y="52"/>
                </a:lnTo>
                <a:lnTo>
                  <a:pt x="123" y="59"/>
                </a:lnTo>
                <a:lnTo>
                  <a:pt x="125" y="60"/>
                </a:lnTo>
                <a:lnTo>
                  <a:pt x="126" y="60"/>
                </a:lnTo>
                <a:lnTo>
                  <a:pt x="128" y="63"/>
                </a:lnTo>
                <a:lnTo>
                  <a:pt x="128" y="64"/>
                </a:lnTo>
                <a:lnTo>
                  <a:pt x="129" y="65"/>
                </a:lnTo>
                <a:lnTo>
                  <a:pt x="130" y="67"/>
                </a:lnTo>
                <a:lnTo>
                  <a:pt x="130" y="70"/>
                </a:lnTo>
                <a:lnTo>
                  <a:pt x="130" y="73"/>
                </a:lnTo>
                <a:lnTo>
                  <a:pt x="129" y="76"/>
                </a:lnTo>
                <a:lnTo>
                  <a:pt x="128" y="80"/>
                </a:lnTo>
                <a:lnTo>
                  <a:pt x="128" y="84"/>
                </a:lnTo>
                <a:lnTo>
                  <a:pt x="127" y="85"/>
                </a:lnTo>
                <a:lnTo>
                  <a:pt x="127" y="86"/>
                </a:lnTo>
                <a:lnTo>
                  <a:pt x="126" y="86"/>
                </a:lnTo>
                <a:lnTo>
                  <a:pt x="125" y="86"/>
                </a:lnTo>
                <a:lnTo>
                  <a:pt x="123" y="87"/>
                </a:lnTo>
                <a:lnTo>
                  <a:pt x="123" y="87"/>
                </a:lnTo>
                <a:lnTo>
                  <a:pt x="125" y="88"/>
                </a:lnTo>
                <a:lnTo>
                  <a:pt x="127" y="88"/>
                </a:lnTo>
                <a:lnTo>
                  <a:pt x="128" y="88"/>
                </a:lnTo>
                <a:lnTo>
                  <a:pt x="134" y="91"/>
                </a:lnTo>
                <a:lnTo>
                  <a:pt x="137" y="93"/>
                </a:lnTo>
                <a:lnTo>
                  <a:pt x="139" y="97"/>
                </a:lnTo>
                <a:lnTo>
                  <a:pt x="137" y="98"/>
                </a:lnTo>
                <a:lnTo>
                  <a:pt x="136" y="98"/>
                </a:lnTo>
                <a:lnTo>
                  <a:pt x="134" y="97"/>
                </a:lnTo>
                <a:lnTo>
                  <a:pt x="130" y="100"/>
                </a:lnTo>
                <a:lnTo>
                  <a:pt x="129" y="101"/>
                </a:lnTo>
                <a:lnTo>
                  <a:pt x="128" y="103"/>
                </a:lnTo>
                <a:lnTo>
                  <a:pt x="128" y="104"/>
                </a:lnTo>
                <a:lnTo>
                  <a:pt x="130" y="107"/>
                </a:lnTo>
                <a:lnTo>
                  <a:pt x="132" y="109"/>
                </a:lnTo>
                <a:lnTo>
                  <a:pt x="132" y="110"/>
                </a:lnTo>
                <a:lnTo>
                  <a:pt x="131" y="111"/>
                </a:lnTo>
                <a:lnTo>
                  <a:pt x="129" y="110"/>
                </a:lnTo>
                <a:lnTo>
                  <a:pt x="128" y="110"/>
                </a:lnTo>
                <a:lnTo>
                  <a:pt x="126" y="111"/>
                </a:lnTo>
                <a:lnTo>
                  <a:pt x="127" y="112"/>
                </a:lnTo>
                <a:lnTo>
                  <a:pt x="128" y="114"/>
                </a:lnTo>
                <a:lnTo>
                  <a:pt x="130" y="115"/>
                </a:lnTo>
                <a:lnTo>
                  <a:pt x="132" y="116"/>
                </a:lnTo>
                <a:lnTo>
                  <a:pt x="132" y="118"/>
                </a:lnTo>
                <a:lnTo>
                  <a:pt x="133" y="118"/>
                </a:lnTo>
                <a:lnTo>
                  <a:pt x="133" y="120"/>
                </a:lnTo>
                <a:lnTo>
                  <a:pt x="134" y="122"/>
                </a:lnTo>
                <a:lnTo>
                  <a:pt x="140" y="123"/>
                </a:lnTo>
                <a:lnTo>
                  <a:pt x="141" y="126"/>
                </a:lnTo>
                <a:lnTo>
                  <a:pt x="142" y="128"/>
                </a:lnTo>
                <a:lnTo>
                  <a:pt x="141" y="129"/>
                </a:lnTo>
                <a:lnTo>
                  <a:pt x="139" y="130"/>
                </a:lnTo>
                <a:lnTo>
                  <a:pt x="139" y="131"/>
                </a:lnTo>
                <a:lnTo>
                  <a:pt x="137" y="131"/>
                </a:lnTo>
                <a:lnTo>
                  <a:pt x="134" y="129"/>
                </a:lnTo>
                <a:lnTo>
                  <a:pt x="132" y="126"/>
                </a:lnTo>
                <a:lnTo>
                  <a:pt x="130" y="125"/>
                </a:lnTo>
                <a:lnTo>
                  <a:pt x="129" y="125"/>
                </a:lnTo>
                <a:lnTo>
                  <a:pt x="129" y="126"/>
                </a:lnTo>
                <a:lnTo>
                  <a:pt x="128" y="127"/>
                </a:lnTo>
                <a:lnTo>
                  <a:pt x="126" y="126"/>
                </a:lnTo>
                <a:lnTo>
                  <a:pt x="126" y="126"/>
                </a:lnTo>
                <a:lnTo>
                  <a:pt x="125" y="127"/>
                </a:lnTo>
                <a:lnTo>
                  <a:pt x="126" y="127"/>
                </a:lnTo>
                <a:lnTo>
                  <a:pt x="132" y="132"/>
                </a:lnTo>
                <a:lnTo>
                  <a:pt x="133" y="133"/>
                </a:lnTo>
                <a:lnTo>
                  <a:pt x="134" y="136"/>
                </a:lnTo>
                <a:lnTo>
                  <a:pt x="134" y="139"/>
                </a:lnTo>
                <a:lnTo>
                  <a:pt x="134" y="141"/>
                </a:lnTo>
                <a:lnTo>
                  <a:pt x="134" y="141"/>
                </a:lnTo>
                <a:lnTo>
                  <a:pt x="133" y="142"/>
                </a:lnTo>
                <a:lnTo>
                  <a:pt x="130" y="144"/>
                </a:lnTo>
                <a:lnTo>
                  <a:pt x="129" y="145"/>
                </a:lnTo>
                <a:lnTo>
                  <a:pt x="127" y="145"/>
                </a:lnTo>
                <a:lnTo>
                  <a:pt x="126" y="145"/>
                </a:lnTo>
                <a:lnTo>
                  <a:pt x="123" y="144"/>
                </a:lnTo>
                <a:lnTo>
                  <a:pt x="122" y="144"/>
                </a:lnTo>
                <a:lnTo>
                  <a:pt x="121" y="144"/>
                </a:lnTo>
                <a:lnTo>
                  <a:pt x="119" y="144"/>
                </a:lnTo>
                <a:lnTo>
                  <a:pt x="118" y="141"/>
                </a:lnTo>
                <a:lnTo>
                  <a:pt x="113" y="138"/>
                </a:lnTo>
                <a:lnTo>
                  <a:pt x="112" y="136"/>
                </a:lnTo>
                <a:lnTo>
                  <a:pt x="110" y="134"/>
                </a:lnTo>
                <a:lnTo>
                  <a:pt x="108" y="134"/>
                </a:lnTo>
                <a:lnTo>
                  <a:pt x="105" y="133"/>
                </a:lnTo>
                <a:lnTo>
                  <a:pt x="103" y="130"/>
                </a:lnTo>
                <a:lnTo>
                  <a:pt x="98" y="129"/>
                </a:lnTo>
                <a:lnTo>
                  <a:pt x="97" y="128"/>
                </a:lnTo>
                <a:lnTo>
                  <a:pt x="95" y="126"/>
                </a:lnTo>
                <a:lnTo>
                  <a:pt x="93" y="125"/>
                </a:lnTo>
                <a:lnTo>
                  <a:pt x="92" y="122"/>
                </a:lnTo>
                <a:lnTo>
                  <a:pt x="89" y="121"/>
                </a:lnTo>
                <a:lnTo>
                  <a:pt x="88" y="121"/>
                </a:lnTo>
                <a:lnTo>
                  <a:pt x="86" y="120"/>
                </a:lnTo>
                <a:lnTo>
                  <a:pt x="86" y="119"/>
                </a:lnTo>
                <a:lnTo>
                  <a:pt x="88" y="119"/>
                </a:lnTo>
                <a:lnTo>
                  <a:pt x="89" y="119"/>
                </a:lnTo>
                <a:lnTo>
                  <a:pt x="88" y="117"/>
                </a:lnTo>
                <a:lnTo>
                  <a:pt x="87" y="116"/>
                </a:lnTo>
                <a:lnTo>
                  <a:pt x="85" y="115"/>
                </a:lnTo>
                <a:lnTo>
                  <a:pt x="84" y="114"/>
                </a:lnTo>
                <a:lnTo>
                  <a:pt x="83" y="113"/>
                </a:lnTo>
                <a:lnTo>
                  <a:pt x="82" y="112"/>
                </a:lnTo>
                <a:lnTo>
                  <a:pt x="82" y="113"/>
                </a:lnTo>
                <a:lnTo>
                  <a:pt x="81" y="114"/>
                </a:lnTo>
                <a:lnTo>
                  <a:pt x="82" y="115"/>
                </a:lnTo>
                <a:lnTo>
                  <a:pt x="84" y="118"/>
                </a:lnTo>
                <a:lnTo>
                  <a:pt x="84" y="119"/>
                </a:lnTo>
                <a:lnTo>
                  <a:pt x="83" y="121"/>
                </a:lnTo>
                <a:lnTo>
                  <a:pt x="82" y="121"/>
                </a:lnTo>
                <a:lnTo>
                  <a:pt x="79" y="123"/>
                </a:lnTo>
                <a:lnTo>
                  <a:pt x="77" y="123"/>
                </a:lnTo>
                <a:lnTo>
                  <a:pt x="74" y="121"/>
                </a:lnTo>
                <a:lnTo>
                  <a:pt x="72" y="116"/>
                </a:lnTo>
                <a:lnTo>
                  <a:pt x="71" y="115"/>
                </a:lnTo>
                <a:lnTo>
                  <a:pt x="70" y="114"/>
                </a:lnTo>
                <a:lnTo>
                  <a:pt x="67" y="114"/>
                </a:lnTo>
                <a:lnTo>
                  <a:pt x="64" y="111"/>
                </a:lnTo>
                <a:lnTo>
                  <a:pt x="60" y="109"/>
                </a:lnTo>
                <a:lnTo>
                  <a:pt x="59" y="108"/>
                </a:lnTo>
                <a:lnTo>
                  <a:pt x="57" y="106"/>
                </a:lnTo>
                <a:lnTo>
                  <a:pt x="57" y="104"/>
                </a:lnTo>
                <a:lnTo>
                  <a:pt x="56" y="103"/>
                </a:lnTo>
                <a:lnTo>
                  <a:pt x="56" y="100"/>
                </a:lnTo>
                <a:lnTo>
                  <a:pt x="55" y="98"/>
                </a:lnTo>
                <a:lnTo>
                  <a:pt x="53" y="97"/>
                </a:lnTo>
                <a:lnTo>
                  <a:pt x="52" y="97"/>
                </a:lnTo>
                <a:lnTo>
                  <a:pt x="48" y="92"/>
                </a:lnTo>
                <a:lnTo>
                  <a:pt x="45" y="90"/>
                </a:lnTo>
                <a:lnTo>
                  <a:pt x="44" y="89"/>
                </a:lnTo>
                <a:lnTo>
                  <a:pt x="37" y="87"/>
                </a:lnTo>
                <a:lnTo>
                  <a:pt x="33" y="85"/>
                </a:lnTo>
                <a:lnTo>
                  <a:pt x="32" y="85"/>
                </a:lnTo>
                <a:lnTo>
                  <a:pt x="30" y="85"/>
                </a:lnTo>
                <a:lnTo>
                  <a:pt x="26" y="85"/>
                </a:lnTo>
                <a:lnTo>
                  <a:pt x="26" y="85"/>
                </a:lnTo>
                <a:lnTo>
                  <a:pt x="25" y="85"/>
                </a:lnTo>
                <a:lnTo>
                  <a:pt x="26" y="84"/>
                </a:lnTo>
                <a:lnTo>
                  <a:pt x="26" y="82"/>
                </a:lnTo>
                <a:lnTo>
                  <a:pt x="25" y="81"/>
                </a:lnTo>
                <a:lnTo>
                  <a:pt x="23" y="80"/>
                </a:lnTo>
                <a:lnTo>
                  <a:pt x="23" y="79"/>
                </a:lnTo>
                <a:lnTo>
                  <a:pt x="22" y="77"/>
                </a:lnTo>
                <a:lnTo>
                  <a:pt x="22" y="76"/>
                </a:lnTo>
                <a:lnTo>
                  <a:pt x="24" y="74"/>
                </a:lnTo>
                <a:lnTo>
                  <a:pt x="24" y="73"/>
                </a:lnTo>
                <a:lnTo>
                  <a:pt x="25" y="72"/>
                </a:lnTo>
                <a:lnTo>
                  <a:pt x="24" y="71"/>
                </a:lnTo>
                <a:lnTo>
                  <a:pt x="23" y="72"/>
                </a:lnTo>
                <a:lnTo>
                  <a:pt x="22" y="73"/>
                </a:lnTo>
                <a:lnTo>
                  <a:pt x="21" y="73"/>
                </a:lnTo>
                <a:lnTo>
                  <a:pt x="21" y="73"/>
                </a:lnTo>
                <a:lnTo>
                  <a:pt x="22" y="70"/>
                </a:lnTo>
                <a:lnTo>
                  <a:pt x="21" y="70"/>
                </a:lnTo>
                <a:lnTo>
                  <a:pt x="20" y="70"/>
                </a:lnTo>
                <a:lnTo>
                  <a:pt x="19" y="70"/>
                </a:lnTo>
                <a:lnTo>
                  <a:pt x="18" y="73"/>
                </a:lnTo>
                <a:lnTo>
                  <a:pt x="16" y="75"/>
                </a:lnTo>
                <a:lnTo>
                  <a:pt x="16" y="75"/>
                </a:lnTo>
                <a:lnTo>
                  <a:pt x="15" y="77"/>
                </a:lnTo>
                <a:lnTo>
                  <a:pt x="15" y="78"/>
                </a:lnTo>
                <a:lnTo>
                  <a:pt x="16" y="79"/>
                </a:lnTo>
                <a:lnTo>
                  <a:pt x="17" y="79"/>
                </a:lnTo>
                <a:lnTo>
                  <a:pt x="19" y="81"/>
                </a:lnTo>
                <a:lnTo>
                  <a:pt x="21" y="82"/>
                </a:lnTo>
                <a:lnTo>
                  <a:pt x="22" y="83"/>
                </a:lnTo>
                <a:lnTo>
                  <a:pt x="20" y="84"/>
                </a:lnTo>
                <a:lnTo>
                  <a:pt x="20" y="83"/>
                </a:lnTo>
                <a:lnTo>
                  <a:pt x="17" y="82"/>
                </a:lnTo>
                <a:lnTo>
                  <a:pt x="13" y="85"/>
                </a:lnTo>
                <a:lnTo>
                  <a:pt x="10" y="88"/>
                </a:lnTo>
                <a:lnTo>
                  <a:pt x="9" y="90"/>
                </a:lnTo>
                <a:lnTo>
                  <a:pt x="9" y="92"/>
                </a:lnTo>
                <a:lnTo>
                  <a:pt x="12" y="93"/>
                </a:lnTo>
                <a:lnTo>
                  <a:pt x="13" y="93"/>
                </a:lnTo>
                <a:lnTo>
                  <a:pt x="13" y="94"/>
                </a:lnTo>
                <a:lnTo>
                  <a:pt x="13" y="95"/>
                </a:lnTo>
                <a:lnTo>
                  <a:pt x="11" y="96"/>
                </a:lnTo>
                <a:lnTo>
                  <a:pt x="9" y="96"/>
                </a:lnTo>
                <a:lnTo>
                  <a:pt x="6" y="95"/>
                </a:lnTo>
                <a:lnTo>
                  <a:pt x="3" y="95"/>
                </a:lnTo>
                <a:lnTo>
                  <a:pt x="1" y="95"/>
                </a:lnTo>
                <a:lnTo>
                  <a:pt x="0" y="94"/>
                </a:lnTo>
                <a:lnTo>
                  <a:pt x="0" y="93"/>
                </a:lnTo>
                <a:lnTo>
                  <a:pt x="6" y="82"/>
                </a:lnTo>
                <a:lnTo>
                  <a:pt x="7" y="79"/>
                </a:lnTo>
                <a:lnTo>
                  <a:pt x="7" y="76"/>
                </a:lnTo>
                <a:lnTo>
                  <a:pt x="8" y="75"/>
                </a:lnTo>
                <a:lnTo>
                  <a:pt x="9" y="72"/>
                </a:lnTo>
                <a:lnTo>
                  <a:pt x="10" y="70"/>
                </a:lnTo>
                <a:lnTo>
                  <a:pt x="13" y="57"/>
                </a:lnTo>
                <a:lnTo>
                  <a:pt x="16" y="52"/>
                </a:lnTo>
                <a:lnTo>
                  <a:pt x="17" y="47"/>
                </a:lnTo>
                <a:lnTo>
                  <a:pt x="17" y="44"/>
                </a:lnTo>
                <a:lnTo>
                  <a:pt x="16" y="41"/>
                </a:lnTo>
                <a:lnTo>
                  <a:pt x="13" y="33"/>
                </a:lnTo>
                <a:lnTo>
                  <a:pt x="9" y="29"/>
                </a:lnTo>
                <a:lnTo>
                  <a:pt x="7" y="25"/>
                </a:lnTo>
                <a:lnTo>
                  <a:pt x="6" y="23"/>
                </a:lnTo>
                <a:lnTo>
                  <a:pt x="8" y="22"/>
                </a:lnTo>
                <a:lnTo>
                  <a:pt x="9" y="22"/>
                </a:lnTo>
                <a:lnTo>
                  <a:pt x="10" y="24"/>
                </a:lnTo>
                <a:lnTo>
                  <a:pt x="11" y="26"/>
                </a:lnTo>
                <a:lnTo>
                  <a:pt x="14" y="29"/>
                </a:lnTo>
                <a:lnTo>
                  <a:pt x="17" y="31"/>
                </a:lnTo>
                <a:lnTo>
                  <a:pt x="18" y="33"/>
                </a:lnTo>
                <a:lnTo>
                  <a:pt x="18" y="34"/>
                </a:lnTo>
                <a:lnTo>
                  <a:pt x="19" y="35"/>
                </a:lnTo>
                <a:lnTo>
                  <a:pt x="21" y="37"/>
                </a:lnTo>
                <a:lnTo>
                  <a:pt x="26" y="44"/>
                </a:lnTo>
                <a:lnTo>
                  <a:pt x="27" y="47"/>
                </a:lnTo>
                <a:lnTo>
                  <a:pt x="31" y="53"/>
                </a:lnTo>
                <a:lnTo>
                  <a:pt x="33" y="56"/>
                </a:lnTo>
                <a:lnTo>
                  <a:pt x="36" y="58"/>
                </a:lnTo>
                <a:lnTo>
                  <a:pt x="38" y="62"/>
                </a:lnTo>
                <a:lnTo>
                  <a:pt x="40" y="63"/>
                </a:lnTo>
                <a:lnTo>
                  <a:pt x="42" y="66"/>
                </a:lnTo>
                <a:lnTo>
                  <a:pt x="45" y="70"/>
                </a:lnTo>
                <a:lnTo>
                  <a:pt x="46" y="71"/>
                </a:lnTo>
                <a:lnTo>
                  <a:pt x="48" y="72"/>
                </a:lnTo>
                <a:lnTo>
                  <a:pt x="49" y="72"/>
                </a:lnTo>
                <a:lnTo>
                  <a:pt x="49" y="71"/>
                </a:lnTo>
                <a:lnTo>
                  <a:pt x="49" y="70"/>
                </a:lnTo>
                <a:lnTo>
                  <a:pt x="46" y="66"/>
                </a:lnTo>
                <a:lnTo>
                  <a:pt x="41" y="62"/>
                </a:lnTo>
                <a:lnTo>
                  <a:pt x="39" y="59"/>
                </a:lnTo>
                <a:lnTo>
                  <a:pt x="38" y="57"/>
                </a:lnTo>
                <a:lnTo>
                  <a:pt x="38" y="56"/>
                </a:lnTo>
                <a:lnTo>
                  <a:pt x="37" y="55"/>
                </a:lnTo>
                <a:lnTo>
                  <a:pt x="34" y="51"/>
                </a:lnTo>
                <a:lnTo>
                  <a:pt x="32" y="48"/>
                </a:lnTo>
                <a:lnTo>
                  <a:pt x="28" y="41"/>
                </a:lnTo>
                <a:lnTo>
                  <a:pt x="24" y="37"/>
                </a:lnTo>
                <a:lnTo>
                  <a:pt x="23" y="33"/>
                </a:lnTo>
                <a:lnTo>
                  <a:pt x="23" y="30"/>
                </a:lnTo>
                <a:lnTo>
                  <a:pt x="22" y="29"/>
                </a:lnTo>
                <a:lnTo>
                  <a:pt x="20" y="29"/>
                </a:lnTo>
                <a:lnTo>
                  <a:pt x="19" y="28"/>
                </a:lnTo>
                <a:lnTo>
                  <a:pt x="17" y="29"/>
                </a:lnTo>
                <a:lnTo>
                  <a:pt x="16" y="28"/>
                </a:lnTo>
                <a:lnTo>
                  <a:pt x="16" y="26"/>
                </a:lnTo>
                <a:lnTo>
                  <a:pt x="13" y="26"/>
                </a:lnTo>
                <a:lnTo>
                  <a:pt x="12" y="25"/>
                </a:lnTo>
                <a:lnTo>
                  <a:pt x="12" y="23"/>
                </a:lnTo>
                <a:lnTo>
                  <a:pt x="12" y="19"/>
                </a:lnTo>
                <a:lnTo>
                  <a:pt x="11" y="16"/>
                </a:lnTo>
                <a:lnTo>
                  <a:pt x="8" y="12"/>
                </a:lnTo>
                <a:lnTo>
                  <a:pt x="6" y="11"/>
                </a:lnTo>
                <a:lnTo>
                  <a:pt x="5" y="7"/>
                </a:lnTo>
                <a:lnTo>
                  <a:pt x="4" y="6"/>
                </a:lnTo>
                <a:lnTo>
                  <a:pt x="4" y="5"/>
                </a:lnTo>
                <a:lnTo>
                  <a:pt x="6" y="2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8" y="1"/>
                </a:lnTo>
                <a:lnTo>
                  <a:pt x="22" y="1"/>
                </a:lnTo>
                <a:lnTo>
                  <a:pt x="23" y="1"/>
                </a:lnTo>
                <a:lnTo>
                  <a:pt x="26" y="0"/>
                </a:lnTo>
                <a:lnTo>
                  <a:pt x="27" y="0"/>
                </a:lnTo>
                <a:lnTo>
                  <a:pt x="68" y="33"/>
                </a:lnTo>
                <a:lnTo>
                  <a:pt x="71" y="32"/>
                </a:lnTo>
                <a:lnTo>
                  <a:pt x="73" y="32"/>
                </a:lnTo>
                <a:lnTo>
                  <a:pt x="75" y="32"/>
                </a:lnTo>
                <a:lnTo>
                  <a:pt x="76" y="33"/>
                </a:lnTo>
                <a:lnTo>
                  <a:pt x="79" y="36"/>
                </a:lnTo>
                <a:lnTo>
                  <a:pt x="80" y="36"/>
                </a:lnTo>
                <a:lnTo>
                  <a:pt x="82" y="36"/>
                </a:lnTo>
                <a:lnTo>
                  <a:pt x="85" y="36"/>
                </a:lnTo>
                <a:lnTo>
                  <a:pt x="89" y="38"/>
                </a:lnTo>
                <a:lnTo>
                  <a:pt x="93" y="40"/>
                </a:lnTo>
                <a:lnTo>
                  <a:pt x="95" y="40"/>
                </a:lnTo>
                <a:lnTo>
                  <a:pt x="96" y="39"/>
                </a:lnTo>
                <a:lnTo>
                  <a:pt x="98" y="38"/>
                </a:lnTo>
                <a:lnTo>
                  <a:pt x="103" y="38"/>
                </a:lnTo>
                <a:lnTo>
                  <a:pt x="104" y="37"/>
                </a:lnTo>
                <a:lnTo>
                  <a:pt x="109" y="38"/>
                </a:lnTo>
                <a:lnTo>
                  <a:pt x="110" y="39"/>
                </a:lnTo>
                <a:lnTo>
                  <a:pt x="110" y="41"/>
                </a:lnTo>
                <a:lnTo>
                  <a:pt x="112" y="42"/>
                </a:lnTo>
                <a:lnTo>
                  <a:pt x="112" y="44"/>
                </a:lnTo>
                <a:lnTo>
                  <a:pt x="112" y="45"/>
                </a:lnTo>
                <a:lnTo>
                  <a:pt x="115" y="47"/>
                </a:lnTo>
                <a:lnTo>
                  <a:pt x="117" y="4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>
              <a:latin typeface="Arial Black" pitchFamily="34" charset="0"/>
            </a:endParaRPr>
          </a:p>
        </p:txBody>
      </p:sp>
      <p:grpSp>
        <p:nvGrpSpPr>
          <p:cNvPr id="187" name="Group 148"/>
          <p:cNvGrpSpPr/>
          <p:nvPr/>
        </p:nvGrpSpPr>
        <p:grpSpPr>
          <a:xfrm rot="1626066">
            <a:off x="7812449" y="1726141"/>
            <a:ext cx="1075465" cy="1474255"/>
            <a:chOff x="7954298" y="1206793"/>
            <a:chExt cx="1121246" cy="2317818"/>
          </a:xfrm>
          <a:effectLst>
            <a:outerShdw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88" name="Rectangle 49"/>
            <p:cNvSpPr/>
            <p:nvPr/>
          </p:nvSpPr>
          <p:spPr>
            <a:xfrm rot="153132" flipV="1">
              <a:off x="8391248" y="1772011"/>
              <a:ext cx="76200" cy="1752600"/>
            </a:xfrm>
            <a:custGeom>
              <a:avLst/>
              <a:gdLst/>
              <a:ahLst/>
              <a:cxnLst/>
              <a:rect l="l" t="t" r="r" b="b"/>
              <a:pathLst>
                <a:path w="304800" h="3352800">
                  <a:moveTo>
                    <a:pt x="152400" y="0"/>
                  </a:moveTo>
                  <a:lnTo>
                    <a:pt x="304800" y="838200"/>
                  </a:lnTo>
                  <a:lnTo>
                    <a:pt x="304800" y="3352800"/>
                  </a:lnTo>
                  <a:lnTo>
                    <a:pt x="0" y="3352800"/>
                  </a:lnTo>
                  <a:lnTo>
                    <a:pt x="0" y="838200"/>
                  </a:lnTo>
                  <a:close/>
                </a:path>
              </a:pathLst>
            </a:custGeom>
            <a:gradFill flip="none" rotWithShape="1">
              <a:gsLst>
                <a:gs pos="833">
                  <a:schemeClr val="tx1">
                    <a:lumMod val="65000"/>
                    <a:lumOff val="35000"/>
                  </a:schemeClr>
                </a:gs>
                <a:gs pos="49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Group 152"/>
            <p:cNvGrpSpPr/>
            <p:nvPr/>
          </p:nvGrpSpPr>
          <p:grpSpPr>
            <a:xfrm>
              <a:off x="7954298" y="1206793"/>
              <a:ext cx="1121246" cy="1121249"/>
              <a:chOff x="1219200" y="2971795"/>
              <a:chExt cx="2398345" cy="239835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Oval 189"/>
              <p:cNvSpPr/>
              <p:nvPr/>
            </p:nvSpPr>
            <p:spPr>
              <a:xfrm>
                <a:off x="1219200" y="2971795"/>
                <a:ext cx="2398345" cy="239835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innerShdw blurRad="190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Marin County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463040" y="3048000"/>
                <a:ext cx="1600200" cy="1219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94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551072" y="5116050"/>
            <a:ext cx="4181979" cy="1038081"/>
            <a:chOff x="2114550" y="3409950"/>
            <a:chExt cx="4181979" cy="1038081"/>
          </a:xfrm>
        </p:grpSpPr>
        <p:grpSp>
          <p:nvGrpSpPr>
            <p:cNvPr id="199" name="Group 124"/>
            <p:cNvGrpSpPr/>
            <p:nvPr/>
          </p:nvGrpSpPr>
          <p:grpSpPr>
            <a:xfrm>
              <a:off x="2114550" y="3409950"/>
              <a:ext cx="487040" cy="495590"/>
              <a:chOff x="2223195" y="3229876"/>
              <a:chExt cx="487040" cy="495590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2223195" y="3229876"/>
                <a:ext cx="487040" cy="487040"/>
              </a:xfrm>
              <a:prstGeom prst="ellipse">
                <a:avLst/>
              </a:prstGeom>
              <a:gradFill>
                <a:gsLst>
                  <a:gs pos="52000">
                    <a:srgbClr val="FFFF00"/>
                  </a:gs>
                  <a:gs pos="1000">
                    <a:srgbClr val="FFFF99"/>
                  </a:gs>
                  <a:gs pos="100000">
                    <a:srgbClr val="82630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5400000"/>
                </a:lightRig>
              </a:scene3d>
              <a:sp3d>
                <a:bevelT w="146050" h="2349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278362" y="3245854"/>
                <a:ext cx="377358" cy="25953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65000">
                    <a:schemeClr val="bg1">
                      <a:alpha val="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403361" y="3607651"/>
                <a:ext cx="117310" cy="117815"/>
              </a:xfrm>
              <a:prstGeom prst="ellipse">
                <a:avLst/>
              </a:prstGeom>
              <a:gradFill flip="none" rotWithShape="1">
                <a:gsLst>
                  <a:gs pos="15000">
                    <a:schemeClr val="bg1">
                      <a:lumMod val="95000"/>
                      <a:alpha val="2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2713638" y="3486266"/>
              <a:ext cx="3582891" cy="961765"/>
              <a:chOff x="1309952" y="911512"/>
              <a:chExt cx="3582891" cy="961765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334015" y="1288502"/>
                <a:ext cx="35588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Half Moon Bay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San Mateo ¾¢</a:t>
                </a: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309952" y="911512"/>
                <a:ext cx="35588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San Mateo</a:t>
                </a:r>
                <a:endParaRPr lang="en-US" sz="2000" b="1" dirty="0"/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3647102" y="3064886"/>
            <a:ext cx="4181979" cy="3007851"/>
            <a:chOff x="2114550" y="3409950"/>
            <a:chExt cx="4181979" cy="3007851"/>
          </a:xfrm>
        </p:grpSpPr>
        <p:grpSp>
          <p:nvGrpSpPr>
            <p:cNvPr id="207" name="Group 124"/>
            <p:cNvGrpSpPr/>
            <p:nvPr/>
          </p:nvGrpSpPr>
          <p:grpSpPr>
            <a:xfrm>
              <a:off x="2114550" y="3409950"/>
              <a:ext cx="487040" cy="495590"/>
              <a:chOff x="2223195" y="3229876"/>
              <a:chExt cx="487040" cy="495590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2223195" y="3229876"/>
                <a:ext cx="487040" cy="487040"/>
              </a:xfrm>
              <a:prstGeom prst="ellipse">
                <a:avLst/>
              </a:prstGeom>
              <a:gradFill>
                <a:gsLst>
                  <a:gs pos="52000">
                    <a:srgbClr val="FFFF00"/>
                  </a:gs>
                  <a:gs pos="1000">
                    <a:srgbClr val="FFFF99"/>
                  </a:gs>
                  <a:gs pos="100000">
                    <a:srgbClr val="82630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5400000"/>
                </a:lightRig>
              </a:scene3d>
              <a:sp3d>
                <a:bevelT w="146050" h="2349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278362" y="3245854"/>
                <a:ext cx="377358" cy="25953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65000">
                    <a:schemeClr val="bg1">
                      <a:alpha val="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403361" y="3607651"/>
                <a:ext cx="117310" cy="117815"/>
              </a:xfrm>
              <a:prstGeom prst="ellipse">
                <a:avLst/>
              </a:prstGeom>
              <a:gradFill flip="none" rotWithShape="1">
                <a:gsLst>
                  <a:gs pos="15000">
                    <a:schemeClr val="bg1">
                      <a:lumMod val="95000"/>
                      <a:alpha val="2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2713638" y="3486266"/>
              <a:ext cx="3582891" cy="2931535"/>
              <a:chOff x="1309952" y="911512"/>
              <a:chExt cx="3582891" cy="2931535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1334015" y="1288502"/>
                <a:ext cx="355882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Antioch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Concord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El Cerrito 1¢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Hercules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Moraga 1¢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Orinda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Pinole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Pittsburg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Richmond ½¢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City of San Pablo ½¢</a:t>
                </a: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309952" y="911512"/>
                <a:ext cx="35588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Contra Costa</a:t>
                </a:r>
                <a:endParaRPr lang="en-US" sz="2000" b="1" dirty="0"/>
              </a:p>
            </p:txBody>
          </p:sp>
        </p:grpSp>
      </p:grpSp>
      <p:sp>
        <p:nvSpPr>
          <p:cNvPr id="13" name="Isosceles Triangle 12"/>
          <p:cNvSpPr/>
          <p:nvPr/>
        </p:nvSpPr>
        <p:spPr>
          <a:xfrm rot="6490005">
            <a:off x="6656296" y="1950778"/>
            <a:ext cx="604294" cy="1497561"/>
          </a:xfrm>
          <a:prstGeom prst="triangle">
            <a:avLst>
              <a:gd name="adj" fmla="val 67250"/>
            </a:avLst>
          </a:prstGeom>
          <a:gradFill flip="none" rotWithShape="1">
            <a:gsLst>
              <a:gs pos="59293">
                <a:srgbClr val="3882C4">
                  <a:alpha val="50000"/>
                </a:srgbClr>
              </a:gs>
              <a:gs pos="27000">
                <a:srgbClr val="0070C0">
                  <a:alpha val="20000"/>
                </a:srgbClr>
              </a:gs>
              <a:gs pos="97000">
                <a:schemeClr val="accent1">
                  <a:lumMod val="70000"/>
                  <a:alpha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1017" y="28777"/>
            <a:ext cx="10515600" cy="71007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~140 California Cities have add-on Sales Tax including:</a:t>
            </a:r>
            <a:endParaRPr lang="en-US" sz="3200" b="1" i="1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20169930">
            <a:off x="5566815" y="686344"/>
            <a:ext cx="1154713" cy="753103"/>
            <a:chOff x="7629689" y="5353124"/>
            <a:chExt cx="1318951" cy="1114746"/>
          </a:xfrm>
        </p:grpSpPr>
        <p:sp>
          <p:nvSpPr>
            <p:cNvPr id="226" name="Rectangle 49"/>
            <p:cNvSpPr/>
            <p:nvPr/>
          </p:nvSpPr>
          <p:spPr>
            <a:xfrm rot="1779198" flipV="1">
              <a:off x="7629689" y="5353124"/>
              <a:ext cx="52325" cy="1114746"/>
            </a:xfrm>
            <a:custGeom>
              <a:avLst/>
              <a:gdLst/>
              <a:ahLst/>
              <a:cxnLst/>
              <a:rect l="l" t="t" r="r" b="b"/>
              <a:pathLst>
                <a:path w="304800" h="3352800">
                  <a:moveTo>
                    <a:pt x="152400" y="0"/>
                  </a:moveTo>
                  <a:lnTo>
                    <a:pt x="304800" y="838200"/>
                  </a:lnTo>
                  <a:lnTo>
                    <a:pt x="304800" y="3352800"/>
                  </a:lnTo>
                  <a:lnTo>
                    <a:pt x="0" y="3352800"/>
                  </a:lnTo>
                  <a:lnTo>
                    <a:pt x="0" y="8382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Wave 14"/>
            <p:cNvSpPr/>
            <p:nvPr/>
          </p:nvSpPr>
          <p:spPr>
            <a:xfrm rot="1380757">
              <a:off x="7865294" y="5545654"/>
              <a:ext cx="1083346" cy="208849"/>
            </a:xfrm>
            <a:prstGeom prst="wave">
              <a:avLst>
                <a:gd name="adj1" fmla="val 10085"/>
                <a:gd name="adj2" fmla="val 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Novato ½¢</a:t>
              </a:r>
              <a:endParaRPr lang="en-US" sz="800" dirty="0"/>
            </a:p>
          </p:txBody>
        </p:sp>
      </p:grpSp>
      <p:grpSp>
        <p:nvGrpSpPr>
          <p:cNvPr id="328" name="Group 327"/>
          <p:cNvGrpSpPr/>
          <p:nvPr/>
        </p:nvGrpSpPr>
        <p:grpSpPr>
          <a:xfrm rot="20169930">
            <a:off x="5653677" y="855749"/>
            <a:ext cx="1154713" cy="753103"/>
            <a:chOff x="7629689" y="5353124"/>
            <a:chExt cx="1318951" cy="1114746"/>
          </a:xfrm>
        </p:grpSpPr>
        <p:sp>
          <p:nvSpPr>
            <p:cNvPr id="329" name="Rectangle 49"/>
            <p:cNvSpPr/>
            <p:nvPr/>
          </p:nvSpPr>
          <p:spPr>
            <a:xfrm rot="1779198" flipV="1">
              <a:off x="7629689" y="5353124"/>
              <a:ext cx="52325" cy="1114746"/>
            </a:xfrm>
            <a:custGeom>
              <a:avLst/>
              <a:gdLst/>
              <a:ahLst/>
              <a:cxnLst/>
              <a:rect l="l" t="t" r="r" b="b"/>
              <a:pathLst>
                <a:path w="304800" h="3352800">
                  <a:moveTo>
                    <a:pt x="152400" y="0"/>
                  </a:moveTo>
                  <a:lnTo>
                    <a:pt x="304800" y="838200"/>
                  </a:lnTo>
                  <a:lnTo>
                    <a:pt x="304800" y="3352800"/>
                  </a:lnTo>
                  <a:lnTo>
                    <a:pt x="0" y="3352800"/>
                  </a:lnTo>
                  <a:lnTo>
                    <a:pt x="0" y="8382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Wave 329"/>
            <p:cNvSpPr/>
            <p:nvPr/>
          </p:nvSpPr>
          <p:spPr>
            <a:xfrm rot="1380757">
              <a:off x="7865294" y="5545654"/>
              <a:ext cx="1083346" cy="208849"/>
            </a:xfrm>
            <a:prstGeom prst="wave">
              <a:avLst>
                <a:gd name="adj1" fmla="val 10085"/>
                <a:gd name="adj2" fmla="val 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San Rafael ¾¢</a:t>
              </a:r>
              <a:endParaRPr lang="en-US" sz="800" dirty="0"/>
            </a:p>
          </p:txBody>
        </p:sp>
      </p:grpSp>
      <p:grpSp>
        <p:nvGrpSpPr>
          <p:cNvPr id="331" name="Group 330"/>
          <p:cNvGrpSpPr/>
          <p:nvPr/>
        </p:nvGrpSpPr>
        <p:grpSpPr>
          <a:xfrm rot="20169930">
            <a:off x="5758627" y="1027707"/>
            <a:ext cx="1154713" cy="753103"/>
            <a:chOff x="7629689" y="5353124"/>
            <a:chExt cx="1318951" cy="1114746"/>
          </a:xfrm>
        </p:grpSpPr>
        <p:sp>
          <p:nvSpPr>
            <p:cNvPr id="332" name="Rectangle 49"/>
            <p:cNvSpPr/>
            <p:nvPr/>
          </p:nvSpPr>
          <p:spPr>
            <a:xfrm rot="1779198" flipV="1">
              <a:off x="7629689" y="5353124"/>
              <a:ext cx="52325" cy="1114746"/>
            </a:xfrm>
            <a:custGeom>
              <a:avLst/>
              <a:gdLst/>
              <a:ahLst/>
              <a:cxnLst/>
              <a:rect l="l" t="t" r="r" b="b"/>
              <a:pathLst>
                <a:path w="304800" h="3352800">
                  <a:moveTo>
                    <a:pt x="152400" y="0"/>
                  </a:moveTo>
                  <a:lnTo>
                    <a:pt x="304800" y="838200"/>
                  </a:lnTo>
                  <a:lnTo>
                    <a:pt x="304800" y="3352800"/>
                  </a:lnTo>
                  <a:lnTo>
                    <a:pt x="0" y="3352800"/>
                  </a:lnTo>
                  <a:lnTo>
                    <a:pt x="0" y="838200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Wave 332"/>
            <p:cNvSpPr/>
            <p:nvPr/>
          </p:nvSpPr>
          <p:spPr>
            <a:xfrm rot="1380757">
              <a:off x="7865294" y="5545654"/>
              <a:ext cx="1083346" cy="208849"/>
            </a:xfrm>
            <a:prstGeom prst="wave">
              <a:avLst>
                <a:gd name="adj1" fmla="val 10085"/>
                <a:gd name="adj2" fmla="val 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Corte Madera ½¢</a:t>
              </a:r>
              <a:endParaRPr lang="en-US" sz="800" dirty="0"/>
            </a:p>
          </p:txBody>
        </p:sp>
      </p:grpSp>
      <p:grpSp>
        <p:nvGrpSpPr>
          <p:cNvPr id="334" name="Group 333"/>
          <p:cNvGrpSpPr/>
          <p:nvPr/>
        </p:nvGrpSpPr>
        <p:grpSpPr>
          <a:xfrm rot="20169930">
            <a:off x="5669855" y="1517336"/>
            <a:ext cx="1154713" cy="753103"/>
            <a:chOff x="7629689" y="5353124"/>
            <a:chExt cx="1318951" cy="1114746"/>
          </a:xfrm>
        </p:grpSpPr>
        <p:sp>
          <p:nvSpPr>
            <p:cNvPr id="335" name="Rectangle 49"/>
            <p:cNvSpPr/>
            <p:nvPr/>
          </p:nvSpPr>
          <p:spPr>
            <a:xfrm rot="1779198" flipV="1">
              <a:off x="7629689" y="5353124"/>
              <a:ext cx="52325" cy="1114746"/>
            </a:xfrm>
            <a:custGeom>
              <a:avLst/>
              <a:gdLst/>
              <a:ahLst/>
              <a:cxnLst/>
              <a:rect l="l" t="t" r="r" b="b"/>
              <a:pathLst>
                <a:path w="304800" h="3352800">
                  <a:moveTo>
                    <a:pt x="152400" y="0"/>
                  </a:moveTo>
                  <a:lnTo>
                    <a:pt x="304800" y="838200"/>
                  </a:lnTo>
                  <a:lnTo>
                    <a:pt x="304800" y="3352800"/>
                  </a:lnTo>
                  <a:lnTo>
                    <a:pt x="0" y="3352800"/>
                  </a:lnTo>
                  <a:lnTo>
                    <a:pt x="0" y="8382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Wave 335"/>
            <p:cNvSpPr/>
            <p:nvPr/>
          </p:nvSpPr>
          <p:spPr>
            <a:xfrm rot="1380757">
              <a:off x="7865294" y="5545654"/>
              <a:ext cx="1083346" cy="208849"/>
            </a:xfrm>
            <a:prstGeom prst="wave">
              <a:avLst>
                <a:gd name="adj1" fmla="val 10085"/>
                <a:gd name="adj2" fmla="val 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San </a:t>
              </a:r>
              <a:r>
                <a:rPr lang="en-US" sz="800" dirty="0" err="1" smtClean="0"/>
                <a:t>Anselmo</a:t>
              </a:r>
              <a:r>
                <a:rPr lang="en-US" sz="800" dirty="0" smtClean="0"/>
                <a:t> ½¢</a:t>
              </a:r>
              <a:endParaRPr lang="en-US" sz="800" dirty="0"/>
            </a:p>
          </p:txBody>
        </p:sp>
      </p:grpSp>
      <p:grpSp>
        <p:nvGrpSpPr>
          <p:cNvPr id="337" name="Group 336"/>
          <p:cNvGrpSpPr/>
          <p:nvPr/>
        </p:nvGrpSpPr>
        <p:grpSpPr>
          <a:xfrm rot="20169930">
            <a:off x="5526117" y="1186156"/>
            <a:ext cx="1154713" cy="753103"/>
            <a:chOff x="7629689" y="5353124"/>
            <a:chExt cx="1318951" cy="1114746"/>
          </a:xfrm>
        </p:grpSpPr>
        <p:sp>
          <p:nvSpPr>
            <p:cNvPr id="338" name="Rectangle 49"/>
            <p:cNvSpPr/>
            <p:nvPr/>
          </p:nvSpPr>
          <p:spPr>
            <a:xfrm rot="1779198" flipV="1">
              <a:off x="7629689" y="5353124"/>
              <a:ext cx="52325" cy="1114746"/>
            </a:xfrm>
            <a:custGeom>
              <a:avLst/>
              <a:gdLst/>
              <a:ahLst/>
              <a:cxnLst/>
              <a:rect l="l" t="t" r="r" b="b"/>
              <a:pathLst>
                <a:path w="304800" h="3352800">
                  <a:moveTo>
                    <a:pt x="152400" y="0"/>
                  </a:moveTo>
                  <a:lnTo>
                    <a:pt x="304800" y="838200"/>
                  </a:lnTo>
                  <a:lnTo>
                    <a:pt x="304800" y="3352800"/>
                  </a:lnTo>
                  <a:lnTo>
                    <a:pt x="0" y="3352800"/>
                  </a:lnTo>
                  <a:lnTo>
                    <a:pt x="0" y="838200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Wave 338"/>
            <p:cNvSpPr/>
            <p:nvPr/>
          </p:nvSpPr>
          <p:spPr>
            <a:xfrm rot="1380757">
              <a:off x="7865294" y="5545654"/>
              <a:ext cx="1083346" cy="208849"/>
            </a:xfrm>
            <a:prstGeom prst="wave">
              <a:avLst>
                <a:gd name="adj1" fmla="val 10085"/>
                <a:gd name="adj2" fmla="val 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Fairfax ½¢</a:t>
              </a:r>
              <a:endParaRPr lang="en-US" sz="800" dirty="0"/>
            </a:p>
          </p:txBody>
        </p:sp>
      </p:grpSp>
      <p:grpSp>
        <p:nvGrpSpPr>
          <p:cNvPr id="340" name="Group 339"/>
          <p:cNvGrpSpPr/>
          <p:nvPr/>
        </p:nvGrpSpPr>
        <p:grpSpPr>
          <a:xfrm rot="20169930">
            <a:off x="5787220" y="1359498"/>
            <a:ext cx="1154713" cy="753103"/>
            <a:chOff x="7629689" y="5353124"/>
            <a:chExt cx="1318951" cy="1114746"/>
          </a:xfrm>
        </p:grpSpPr>
        <p:sp>
          <p:nvSpPr>
            <p:cNvPr id="341" name="Rectangle 49"/>
            <p:cNvSpPr/>
            <p:nvPr/>
          </p:nvSpPr>
          <p:spPr>
            <a:xfrm rot="1779198" flipV="1">
              <a:off x="7629689" y="5353124"/>
              <a:ext cx="52325" cy="1114746"/>
            </a:xfrm>
            <a:custGeom>
              <a:avLst/>
              <a:gdLst/>
              <a:ahLst/>
              <a:cxnLst/>
              <a:rect l="l" t="t" r="r" b="b"/>
              <a:pathLst>
                <a:path w="304800" h="3352800">
                  <a:moveTo>
                    <a:pt x="152400" y="0"/>
                  </a:moveTo>
                  <a:lnTo>
                    <a:pt x="304800" y="838200"/>
                  </a:lnTo>
                  <a:lnTo>
                    <a:pt x="304800" y="3352800"/>
                  </a:lnTo>
                  <a:lnTo>
                    <a:pt x="0" y="3352800"/>
                  </a:lnTo>
                  <a:lnTo>
                    <a:pt x="0" y="8382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Wave 341"/>
            <p:cNvSpPr/>
            <p:nvPr/>
          </p:nvSpPr>
          <p:spPr>
            <a:xfrm rot="1380757">
              <a:off x="7865294" y="5545654"/>
              <a:ext cx="1083346" cy="208849"/>
            </a:xfrm>
            <a:prstGeom prst="wave">
              <a:avLst>
                <a:gd name="adj1" fmla="val 10085"/>
                <a:gd name="adj2" fmla="val 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Larkspur ½¢</a:t>
              </a:r>
              <a:endParaRPr lang="en-US" sz="8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9390255" y="1095502"/>
            <a:ext cx="2739255" cy="1227049"/>
            <a:chOff x="2114550" y="3486266"/>
            <a:chExt cx="4345395" cy="1227049"/>
          </a:xfrm>
        </p:grpSpPr>
        <p:grpSp>
          <p:nvGrpSpPr>
            <p:cNvPr id="128" name="Group 124"/>
            <p:cNvGrpSpPr/>
            <p:nvPr/>
          </p:nvGrpSpPr>
          <p:grpSpPr>
            <a:xfrm>
              <a:off x="2114550" y="3490895"/>
              <a:ext cx="701486" cy="414645"/>
              <a:chOff x="2223195" y="3310821"/>
              <a:chExt cx="701486" cy="414645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2223195" y="3310821"/>
                <a:ext cx="701486" cy="406095"/>
              </a:xfrm>
              <a:prstGeom prst="ellipse">
                <a:avLst/>
              </a:prstGeom>
              <a:gradFill>
                <a:gsLst>
                  <a:gs pos="52000">
                    <a:srgbClr val="FFFF00"/>
                  </a:gs>
                  <a:gs pos="1000">
                    <a:srgbClr val="FFFF99"/>
                  </a:gs>
                  <a:gs pos="100000">
                    <a:srgbClr val="82630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5400000"/>
                </a:lightRig>
              </a:scene3d>
              <a:sp3d>
                <a:bevelT w="146050" h="2349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278362" y="3348036"/>
                <a:ext cx="377357" cy="15735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65000">
                    <a:schemeClr val="bg1">
                      <a:alpha val="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403361" y="3607651"/>
                <a:ext cx="117310" cy="117815"/>
              </a:xfrm>
              <a:prstGeom prst="ellipse">
                <a:avLst/>
              </a:prstGeom>
              <a:gradFill flip="none" rotWithShape="1">
                <a:gsLst>
                  <a:gs pos="15000">
                    <a:schemeClr val="bg1">
                      <a:lumMod val="95000"/>
                      <a:alpha val="2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348790" y="3486266"/>
              <a:ext cx="4111155" cy="1227049"/>
              <a:chOff x="945104" y="911512"/>
              <a:chExt cx="4111155" cy="1227049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945104" y="1307564"/>
                <a:ext cx="41111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/>
                  <a:t>City of Albany </a:t>
                </a:r>
                <a:r>
                  <a:rPr lang="en-US" sz="1600" dirty="0" smtClean="0"/>
                  <a:t>½¢</a:t>
                </a:r>
                <a:endParaRPr lang="en-US" sz="1600" dirty="0"/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600" dirty="0"/>
                  <a:t>City of San Leandro </a:t>
                </a:r>
                <a:r>
                  <a:rPr lang="en-US" sz="1600" dirty="0" smtClean="0"/>
                  <a:t>¼¢</a:t>
                </a:r>
                <a:endParaRPr lang="en-US" sz="16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/>
                  <a:t>City of Union City </a:t>
                </a:r>
                <a:r>
                  <a:rPr lang="en-US" sz="1600" dirty="0" smtClean="0"/>
                  <a:t>½¢</a:t>
                </a:r>
                <a:endParaRPr lang="en-US" sz="16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309952" y="911512"/>
                <a:ext cx="35588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Alameda</a:t>
                </a:r>
                <a:endParaRPr lang="en-US" sz="2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8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89" y="182823"/>
            <a:ext cx="10515600" cy="92104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Transaction and Use (Sales) Tax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89" y="1103870"/>
            <a:ext cx="10515600" cy="49674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Participant Diversity</a:t>
            </a:r>
          </a:p>
          <a:p>
            <a:pPr lvl="1"/>
            <a:r>
              <a:rPr lang="en-US" dirty="0" smtClean="0"/>
              <a:t>Excludes groceries and prescription medicine</a:t>
            </a:r>
          </a:p>
          <a:p>
            <a:pPr lvl="1"/>
            <a:r>
              <a:rPr lang="en-US" dirty="0" smtClean="0"/>
              <a:t>Residents, workers, businesses, visitors</a:t>
            </a:r>
          </a:p>
          <a:p>
            <a:pPr lvl="1"/>
            <a:r>
              <a:rPr lang="en-US" dirty="0" smtClean="0"/>
              <a:t>Diverse tax base ensures tourists pay their fair share for their impact on infrastructure and services</a:t>
            </a:r>
          </a:p>
          <a:p>
            <a:r>
              <a:rPr lang="en-US" dirty="0" smtClean="0"/>
              <a:t>Impact on Low / Fixed Income Residents</a:t>
            </a:r>
          </a:p>
          <a:p>
            <a:pPr lvl="1"/>
            <a:r>
              <a:rPr lang="en-US" dirty="0" smtClean="0"/>
              <a:t>Primarily consume non-taxable goods and services</a:t>
            </a:r>
          </a:p>
          <a:p>
            <a:pPr lvl="1"/>
            <a:r>
              <a:rPr lang="en-US" dirty="0" smtClean="0"/>
              <a:t>Tax base is weighted towards discretionary income purchases</a:t>
            </a:r>
          </a:p>
          <a:p>
            <a:r>
              <a:rPr lang="en-US" dirty="0" smtClean="0"/>
              <a:t>Impact on Business Community</a:t>
            </a:r>
          </a:p>
          <a:p>
            <a:pPr lvl="1"/>
            <a:r>
              <a:rPr lang="en-US" dirty="0" smtClean="0"/>
              <a:t>Tax paid by purchasers rather than businesses</a:t>
            </a:r>
          </a:p>
          <a:p>
            <a:pPr lvl="1"/>
            <a:r>
              <a:rPr lang="en-US" dirty="0" smtClean="0"/>
              <a:t>Business-to-business transactions</a:t>
            </a:r>
          </a:p>
          <a:p>
            <a:pPr lvl="1"/>
            <a:r>
              <a:rPr lang="en-US" dirty="0" smtClean="0"/>
              <a:t>Anecdotal evidence points to little impact on business profitably</a:t>
            </a:r>
          </a:p>
          <a:p>
            <a:r>
              <a:rPr lang="en-US" dirty="0" smtClean="0"/>
              <a:t>Impact on Residential Community</a:t>
            </a:r>
          </a:p>
          <a:p>
            <a:pPr lvl="1"/>
            <a:r>
              <a:rPr lang="en-US" dirty="0" smtClean="0"/>
              <a:t>Most residential non-discretionary income spending is tax-exempt (e.g., groceries, prescription medicine, mortgages, rent, utilities, services, etc.)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53" y="263583"/>
            <a:ext cx="10515600" cy="773210"/>
          </a:xfrm>
        </p:spPr>
        <p:txBody>
          <a:bodyPr>
            <a:normAutofit/>
          </a:bodyPr>
          <a:lstStyle/>
          <a:p>
            <a:r>
              <a:rPr lang="en-US" sz="3200" b="1" dirty="0"/>
              <a:t>Transactions and Use </a:t>
            </a:r>
            <a:r>
              <a:rPr lang="en-US" sz="3200" b="1" dirty="0" smtClean="0"/>
              <a:t>(Sales) Tax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in the Quality of Sausalito's Future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82" y="1121523"/>
            <a:ext cx="7877096" cy="5032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142" y="2152565"/>
            <a:ext cx="3681577" cy="2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1224</Words>
  <Application>Microsoft Office PowerPoint</Application>
  <PresentationFormat>Widescreen</PresentationFormat>
  <Paragraphs>184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Sausalito Essential Services Funding Measure Proposal </vt:lpstr>
      <vt:lpstr>PowerPoint Presentation</vt:lpstr>
      <vt:lpstr>Reforms for Long Term Financial Viability</vt:lpstr>
      <vt:lpstr>Two-thirds of respondents continue to feel that things in Sausalito are on the right track– a fantastic finding.</vt:lpstr>
      <vt:lpstr>Community supports the general sales tax funding essential services and projects throughout the survey.</vt:lpstr>
      <vt:lpstr>Community Supports many types of essential services and projects including:</vt:lpstr>
      <vt:lpstr>~140 California Cities have add-on Sales Tax including:</vt:lpstr>
      <vt:lpstr>Transaction and Use (Sales) Tax</vt:lpstr>
      <vt:lpstr>Transactions and Use (Sales) Tax</vt:lpstr>
      <vt:lpstr>Election Procedures / Timeline</vt:lpstr>
      <vt:lpstr>Capital Infrastructure Needs</vt:lpstr>
      <vt:lpstr>Proposal for Enhanced Revenues </vt:lpstr>
      <vt:lpstr>A Temporary Local Sales Tax Generates Local Funds for Local Needs</vt:lpstr>
      <vt:lpstr>Recommended Motions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½¢  Transaction and Use (Sales) Tax Proposal</dc:title>
  <dc:creator>Charlie Francis</dc:creator>
  <cp:lastModifiedBy>Charlie Francis</cp:lastModifiedBy>
  <cp:revision>67</cp:revision>
  <cp:lastPrinted>2014-07-22T23:34:58Z</cp:lastPrinted>
  <dcterms:created xsi:type="dcterms:W3CDTF">2014-07-03T17:43:22Z</dcterms:created>
  <dcterms:modified xsi:type="dcterms:W3CDTF">2014-07-22T23:56:17Z</dcterms:modified>
</cp:coreProperties>
</file>